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705" r:id="rId5"/>
  </p:sldMasterIdLst>
  <p:notesMasterIdLst>
    <p:notesMasterId r:id="rId33"/>
  </p:notesMasterIdLst>
  <p:handoutMasterIdLst>
    <p:handoutMasterId r:id="rId34"/>
  </p:handoutMasterIdLst>
  <p:sldIdLst>
    <p:sldId id="495" r:id="rId6"/>
    <p:sldId id="330" r:id="rId7"/>
    <p:sldId id="332" r:id="rId8"/>
    <p:sldId id="291" r:id="rId9"/>
    <p:sldId id="297" r:id="rId10"/>
    <p:sldId id="298" r:id="rId11"/>
    <p:sldId id="333" r:id="rId12"/>
    <p:sldId id="293" r:id="rId13"/>
    <p:sldId id="300" r:id="rId14"/>
    <p:sldId id="301" r:id="rId15"/>
    <p:sldId id="305" r:id="rId16"/>
    <p:sldId id="304" r:id="rId17"/>
    <p:sldId id="299" r:id="rId18"/>
    <p:sldId id="306" r:id="rId19"/>
    <p:sldId id="307" r:id="rId20"/>
    <p:sldId id="311" r:id="rId21"/>
    <p:sldId id="334" r:id="rId22"/>
    <p:sldId id="312" r:id="rId23"/>
    <p:sldId id="315" r:id="rId24"/>
    <p:sldId id="316" r:id="rId25"/>
    <p:sldId id="317" r:id="rId26"/>
    <p:sldId id="319" r:id="rId27"/>
    <p:sldId id="320" r:id="rId28"/>
    <p:sldId id="322" r:id="rId29"/>
    <p:sldId id="325" r:id="rId30"/>
    <p:sldId id="318" r:id="rId31"/>
    <p:sldId id="496"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acov Weingarten" initials="YW"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464"/>
    <a:srgbClr val="000000"/>
    <a:srgbClr val="F19F8A"/>
    <a:srgbClr val="F57E21"/>
    <a:srgbClr val="FBAF18"/>
    <a:srgbClr val="0E385F"/>
    <a:srgbClr val="7468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0CDD56-8B36-24F1-A3EF-D697F5787430}" v="16" dt="2019-10-03T12:37:27.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69" autoAdjust="0"/>
    <p:restoredTop sz="84815" autoAdjust="0"/>
  </p:normalViewPr>
  <p:slideViewPr>
    <p:cSldViewPr snapToGrid="0" snapToObjects="1">
      <p:cViewPr varScale="1">
        <p:scale>
          <a:sx n="103" d="100"/>
          <a:sy n="103" d="100"/>
        </p:scale>
        <p:origin x="1448" y="168"/>
      </p:cViewPr>
      <p:guideLst>
        <p:guide orient="horz" pos="1620"/>
        <p:guide pos="2880"/>
      </p:guideLst>
    </p:cSldViewPr>
  </p:slideViewPr>
  <p:outlineViewPr>
    <p:cViewPr>
      <p:scale>
        <a:sx n="33" d="100"/>
        <a:sy n="33" d="100"/>
      </p:scale>
      <p:origin x="0" y="-2400"/>
    </p:cViewPr>
  </p:outlineViewPr>
  <p:notesTextViewPr>
    <p:cViewPr>
      <p:scale>
        <a:sx n="110" d="100"/>
        <a:sy n="110" d="100"/>
      </p:scale>
      <p:origin x="0" y="0"/>
    </p:cViewPr>
  </p:notesTextViewPr>
  <p:notesViewPr>
    <p:cSldViewPr snapToGrid="0" snapToObject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Clark" userId="S::brianc@perfectomobile.com::8c8b9fd9-283a-4e64-9f83-1e7f9ac5c455" providerId="AD" clId="Web-{940CDD56-8B36-24F1-A3EF-D697F5787430}"/>
    <pc:docChg chg="modSld">
      <pc:chgData name="Brian Clark" userId="S::brianc@perfectomobile.com::8c8b9fd9-283a-4e64-9f83-1e7f9ac5c455" providerId="AD" clId="Web-{940CDD56-8B36-24F1-A3EF-D697F5787430}" dt="2019-10-03T12:37:27.837" v="14" actId="20577"/>
      <pc:docMkLst>
        <pc:docMk/>
      </pc:docMkLst>
      <pc:sldChg chg="modSp">
        <pc:chgData name="Brian Clark" userId="S::brianc@perfectomobile.com::8c8b9fd9-283a-4e64-9f83-1e7f9ac5c455" providerId="AD" clId="Web-{940CDD56-8B36-24F1-A3EF-D697F5787430}" dt="2019-10-03T12:35:11.019" v="9" actId="1076"/>
        <pc:sldMkLst>
          <pc:docMk/>
          <pc:sldMk cId="3228927894" sldId="306"/>
        </pc:sldMkLst>
        <pc:spChg chg="mod">
          <ac:chgData name="Brian Clark" userId="S::brianc@perfectomobile.com::8c8b9fd9-283a-4e64-9f83-1e7f9ac5c455" providerId="AD" clId="Web-{940CDD56-8B36-24F1-A3EF-D697F5787430}" dt="2019-10-03T12:35:11.019" v="9" actId="1076"/>
          <ac:spMkLst>
            <pc:docMk/>
            <pc:sldMk cId="3228927894" sldId="306"/>
            <ac:spMk id="2" creationId="{49C349DD-0C3F-E04C-9066-442F051BCDFA}"/>
          </ac:spMkLst>
        </pc:spChg>
        <pc:spChg chg="mod">
          <ac:chgData name="Brian Clark" userId="S::brianc@perfectomobile.com::8c8b9fd9-283a-4e64-9f83-1e7f9ac5c455" providerId="AD" clId="Web-{940CDD56-8B36-24F1-A3EF-D697F5787430}" dt="2019-10-03T12:34:56.129" v="6" actId="20577"/>
          <ac:spMkLst>
            <pc:docMk/>
            <pc:sldMk cId="3228927894" sldId="306"/>
            <ac:spMk id="7" creationId="{3CE1B348-A297-3549-86CE-61D98767C748}"/>
          </ac:spMkLst>
        </pc:spChg>
        <pc:spChg chg="mod">
          <ac:chgData name="Brian Clark" userId="S::brianc@perfectomobile.com::8c8b9fd9-283a-4e64-9f83-1e7f9ac5c455" providerId="AD" clId="Web-{940CDD56-8B36-24F1-A3EF-D697F5787430}" dt="2019-10-03T12:35:10.269" v="8" actId="1076"/>
          <ac:spMkLst>
            <pc:docMk/>
            <pc:sldMk cId="3228927894" sldId="306"/>
            <ac:spMk id="18" creationId="{964C2203-6101-CA49-9247-1963B29D4914}"/>
          </ac:spMkLst>
        </pc:spChg>
        <pc:picChg chg="mod">
          <ac:chgData name="Brian Clark" userId="S::brianc@perfectomobile.com::8c8b9fd9-283a-4e64-9f83-1e7f9ac5c455" providerId="AD" clId="Web-{940CDD56-8B36-24F1-A3EF-D697F5787430}" dt="2019-10-03T12:35:02.238" v="7" actId="1076"/>
          <ac:picMkLst>
            <pc:docMk/>
            <pc:sldMk cId="3228927894" sldId="306"/>
            <ac:picMk id="4" creationId="{C16FFDF7-46A6-244F-BEEA-BCBED2155103}"/>
          </ac:picMkLst>
        </pc:picChg>
      </pc:sldChg>
      <pc:sldChg chg="modSp">
        <pc:chgData name="Brian Clark" userId="S::brianc@perfectomobile.com::8c8b9fd9-283a-4e64-9f83-1e7f9ac5c455" providerId="AD" clId="Web-{940CDD56-8B36-24F1-A3EF-D697F5787430}" dt="2019-10-03T12:35:33.441" v="10" actId="20577"/>
        <pc:sldMkLst>
          <pc:docMk/>
          <pc:sldMk cId="541434725" sldId="307"/>
        </pc:sldMkLst>
        <pc:spChg chg="mod">
          <ac:chgData name="Brian Clark" userId="S::brianc@perfectomobile.com::8c8b9fd9-283a-4e64-9f83-1e7f9ac5c455" providerId="AD" clId="Web-{940CDD56-8B36-24F1-A3EF-D697F5787430}" dt="2019-10-03T12:35:33.441" v="10" actId="20577"/>
          <ac:spMkLst>
            <pc:docMk/>
            <pc:sldMk cId="541434725" sldId="307"/>
            <ac:spMk id="9" creationId="{8687B666-13F3-E649-8E88-3E08B73FE33B}"/>
          </ac:spMkLst>
        </pc:spChg>
      </pc:sldChg>
      <pc:sldChg chg="modSp">
        <pc:chgData name="Brian Clark" userId="S::brianc@perfectomobile.com::8c8b9fd9-283a-4e64-9f83-1e7f9ac5c455" providerId="AD" clId="Web-{940CDD56-8B36-24F1-A3EF-D697F5787430}" dt="2019-10-03T12:37:27.837" v="14" actId="20577"/>
        <pc:sldMkLst>
          <pc:docMk/>
          <pc:sldMk cId="502101458" sldId="317"/>
        </pc:sldMkLst>
        <pc:spChg chg="mod">
          <ac:chgData name="Brian Clark" userId="S::brianc@perfectomobile.com::8c8b9fd9-283a-4e64-9f83-1e7f9ac5c455" providerId="AD" clId="Web-{940CDD56-8B36-24F1-A3EF-D697F5787430}" dt="2019-10-03T12:37:27.837" v="14" actId="20577"/>
          <ac:spMkLst>
            <pc:docMk/>
            <pc:sldMk cId="502101458" sldId="317"/>
            <ac:spMk id="7" creationId="{3CE1B348-A297-3549-86CE-61D98767C74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174976-5751-F049-BF54-D948F797B500}" type="datetimeFigureOut">
              <a:rPr lang="en-US" smtClean="0"/>
              <a:t>10/3/2019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A19FE-B04A-4644-825A-5420B113CB66}" type="slidenum">
              <a:rPr lang="en-US" smtClean="0"/>
              <a:t>‹#›</a:t>
            </a:fld>
            <a:endParaRPr lang="en-US" dirty="0"/>
          </a:p>
        </p:txBody>
      </p:sp>
    </p:spTree>
    <p:extLst>
      <p:ext uri="{BB962C8B-B14F-4D97-AF65-F5344CB8AC3E}">
        <p14:creationId xmlns:p14="http://schemas.microsoft.com/office/powerpoint/2010/main" val="1912373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3A281-76BD-4EB1-B749-EBEE8BEC5D85}" type="datetimeFigureOut">
              <a:rPr lang="en-US" smtClean="0"/>
              <a:t>10/3/2019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96674-3A78-4C57-AE5A-6305B963B87A}" type="slidenum">
              <a:rPr lang="en-US" smtClean="0"/>
              <a:t>‹#›</a:t>
            </a:fld>
            <a:endParaRPr lang="en-US" dirty="0"/>
          </a:p>
        </p:txBody>
      </p:sp>
    </p:spTree>
    <p:extLst>
      <p:ext uri="{BB962C8B-B14F-4D97-AF65-F5344CB8AC3E}">
        <p14:creationId xmlns:p14="http://schemas.microsoft.com/office/powerpoint/2010/main" val="121361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n.wikipedia.com/wiki/Network_emulati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module takes a peek at Perfecto’s interactive application. Our goal is to present a range of features which we can them include within our tests. All of the functionality presented is also available to be executed by code. </a:t>
            </a:r>
          </a:p>
          <a:p>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2</a:t>
            </a:fld>
            <a:endParaRPr lang="en-US" dirty="0"/>
          </a:p>
        </p:txBody>
      </p:sp>
    </p:spTree>
    <p:extLst>
      <p:ext uri="{BB962C8B-B14F-4D97-AF65-F5344CB8AC3E}">
        <p14:creationId xmlns:p14="http://schemas.microsoft.com/office/powerpoint/2010/main" val="639314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Instructor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marL="228600" indent="-228600">
              <a:buAutoNum type="arabicPeriod"/>
            </a:pPr>
            <a:r>
              <a:rPr lang="en-US" dirty="0"/>
              <a:t>Click on Notes Application</a:t>
            </a:r>
          </a:p>
          <a:p>
            <a:pPr marL="228600" indent="-228600">
              <a:buAutoNum type="arabicPeriod"/>
            </a:pPr>
            <a:r>
              <a:rPr lang="en-US" dirty="0"/>
              <a:t>Place your pointer to a location</a:t>
            </a:r>
          </a:p>
          <a:p>
            <a:pPr marL="228600" indent="-228600">
              <a:buAutoNum type="arabicPeriod"/>
            </a:pPr>
            <a:r>
              <a:rPr lang="en-US" dirty="0"/>
              <a:t>Type your text</a:t>
            </a:r>
          </a:p>
          <a:p>
            <a:pPr marL="228600" indent="-228600">
              <a:buAutoNum type="arabicPeriod"/>
            </a:pPr>
            <a:r>
              <a:rPr lang="en-US" dirty="0"/>
              <a:t>Click Enter to add text</a:t>
            </a:r>
          </a:p>
        </p:txBody>
      </p:sp>
      <p:sp>
        <p:nvSpPr>
          <p:cNvPr id="4" name="Slide Number Placeholder 3"/>
          <p:cNvSpPr>
            <a:spLocks noGrp="1"/>
          </p:cNvSpPr>
          <p:nvPr>
            <p:ph type="sldNum" sz="quarter" idx="10"/>
          </p:nvPr>
        </p:nvSpPr>
        <p:spPr/>
        <p:txBody>
          <a:bodyPr/>
          <a:lstStyle/>
          <a:p>
            <a:fld id="{42B96674-3A78-4C57-AE5A-6305B963B87A}" type="slidenum">
              <a:rPr lang="en-US" smtClean="0"/>
              <a:t>11</a:t>
            </a:fld>
            <a:endParaRPr lang="en-US" dirty="0"/>
          </a:p>
        </p:txBody>
      </p:sp>
    </p:spTree>
    <p:extLst>
      <p:ext uri="{BB962C8B-B14F-4D97-AF65-F5344CB8AC3E}">
        <p14:creationId xmlns:p14="http://schemas.microsoft.com/office/powerpoint/2010/main" val="2992893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Instructor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marL="171450" indent="-171450">
              <a:buFontTx/>
              <a:buChar char="-"/>
            </a:pPr>
            <a:r>
              <a:rPr lang="en-US" dirty="0"/>
              <a:t>Go thru those icon quickly</a:t>
            </a:r>
          </a:p>
          <a:p>
            <a:pPr marL="171450" indent="-171450">
              <a:buFontTx/>
              <a:buChar char="-"/>
            </a:pPr>
            <a:r>
              <a:rPr lang="en-US" dirty="0"/>
              <a:t>The blue are the most frequent used</a:t>
            </a:r>
          </a:p>
        </p:txBody>
      </p:sp>
      <p:sp>
        <p:nvSpPr>
          <p:cNvPr id="4" name="Slide Number Placeholder 3"/>
          <p:cNvSpPr>
            <a:spLocks noGrp="1"/>
          </p:cNvSpPr>
          <p:nvPr>
            <p:ph type="sldNum" sz="quarter" idx="10"/>
          </p:nvPr>
        </p:nvSpPr>
        <p:spPr/>
        <p:txBody>
          <a:bodyPr/>
          <a:lstStyle/>
          <a:p>
            <a:fld id="{42B96674-3A78-4C57-AE5A-6305B963B87A}" type="slidenum">
              <a:rPr lang="en-US" smtClean="0"/>
              <a:t>12</a:t>
            </a:fld>
            <a:endParaRPr lang="en-US" dirty="0"/>
          </a:p>
        </p:txBody>
      </p:sp>
    </p:spTree>
    <p:extLst>
      <p:ext uri="{BB962C8B-B14F-4D97-AF65-F5344CB8AC3E}">
        <p14:creationId xmlns:p14="http://schemas.microsoft.com/office/powerpoint/2010/main" val="67648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Instructor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r>
              <a:rPr lang="en-US" b="1" dirty="0"/>
              <a:t>RECOVER:</a:t>
            </a:r>
          </a:p>
          <a:p>
            <a:pPr marL="171450" indent="-171450">
              <a:buFontTx/>
              <a:buChar char="-"/>
            </a:pPr>
            <a:r>
              <a:rPr lang="en-US" dirty="0"/>
              <a:t>Disconnects and reconnects the device to the CQLab</a:t>
            </a:r>
          </a:p>
          <a:p>
            <a:pPr marL="171450" indent="-171450">
              <a:buFontTx/>
              <a:buChar char="-"/>
            </a:pPr>
            <a:r>
              <a:rPr lang="en-US" dirty="0"/>
              <a:t>Use  this ONLY if restarting a device did not work.</a:t>
            </a:r>
          </a:p>
          <a:p>
            <a:pPr marL="171450" indent="-171450">
              <a:buFontTx/>
              <a:buChar char="-"/>
            </a:pPr>
            <a:r>
              <a:rPr lang="en-US" dirty="0"/>
              <a:t>In case of persistence failure, please open a support ticket</a:t>
            </a:r>
          </a:p>
          <a:p>
            <a:pPr marL="0" indent="0">
              <a:buFontTx/>
              <a:buNone/>
            </a:pPr>
            <a:r>
              <a:rPr lang="en-US" b="1" dirty="0"/>
              <a:t>RESTART/POWER CYCLE:</a:t>
            </a:r>
          </a:p>
          <a:p>
            <a:pPr marL="171450" indent="-171450">
              <a:buFontTx/>
              <a:buChar char="-"/>
            </a:pPr>
            <a:r>
              <a:rPr lang="en-US" dirty="0"/>
              <a:t>Performs a software restart o f the device by using the Power Cycle widget</a:t>
            </a:r>
          </a:p>
          <a:p>
            <a:pPr marL="171450" indent="-171450">
              <a:buFontTx/>
              <a:buChar char="-"/>
            </a:pPr>
            <a:r>
              <a:rPr lang="en-US" dirty="0"/>
              <a:t>Use when needed in a test case or on an unresponsive device</a:t>
            </a:r>
          </a:p>
          <a:p>
            <a:pPr marL="171450" indent="-171450">
              <a:buFontTx/>
              <a:buChar char="-"/>
            </a:pPr>
            <a:r>
              <a:rPr lang="en-US" dirty="0"/>
              <a:t>While the device is rebooting you CANNOT perform operations.  </a:t>
            </a:r>
          </a:p>
          <a:p>
            <a:pPr marL="171450" indent="-171450">
              <a:buFontTx/>
              <a:buChar char="-"/>
            </a:pPr>
            <a:r>
              <a:rPr lang="en-US" dirty="0"/>
              <a:t>If you attempt an operation, an error may appear.</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13</a:t>
            </a:fld>
            <a:endParaRPr lang="en-US" dirty="0"/>
          </a:p>
        </p:txBody>
      </p:sp>
    </p:spTree>
    <p:extLst>
      <p:ext uri="{BB962C8B-B14F-4D97-AF65-F5344CB8AC3E}">
        <p14:creationId xmlns:p14="http://schemas.microsoft.com/office/powerpoint/2010/main" val="24826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Instructor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14</a:t>
            </a:fld>
            <a:endParaRPr lang="en-US" dirty="0"/>
          </a:p>
        </p:txBody>
      </p:sp>
    </p:spTree>
    <p:extLst>
      <p:ext uri="{BB962C8B-B14F-4D97-AF65-F5344CB8AC3E}">
        <p14:creationId xmlns:p14="http://schemas.microsoft.com/office/powerpoint/2010/main" val="1133473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Instructor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http://</a:t>
            </a:r>
            <a:r>
              <a:rPr lang="en-US" dirty="0" err="1"/>
              <a:t>developers.perfectomobile.com</a:t>
            </a:r>
            <a:r>
              <a:rPr lang="en-US" dirty="0"/>
              <a:t>/display/PD/</a:t>
            </a:r>
            <a:r>
              <a:rPr lang="en-US" dirty="0" err="1"/>
              <a:t>Device+operations</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http://</a:t>
            </a:r>
            <a:r>
              <a:rPr lang="en-US" dirty="0" err="1"/>
              <a:t>developers.perfectomobile.com</a:t>
            </a:r>
            <a:r>
              <a:rPr lang="en-US" dirty="0"/>
              <a:t>/display/PD/</a:t>
            </a:r>
            <a:r>
              <a:rPr lang="en-US" dirty="0" err="1"/>
              <a:t>Device+operations#Deviceoperations-CloudServices</a:t>
            </a:r>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15</a:t>
            </a:fld>
            <a:endParaRPr lang="en-US" dirty="0"/>
          </a:p>
        </p:txBody>
      </p:sp>
    </p:spTree>
    <p:extLst>
      <p:ext uri="{BB962C8B-B14F-4D97-AF65-F5344CB8AC3E}">
        <p14:creationId xmlns:p14="http://schemas.microsoft.com/office/powerpoint/2010/main" val="2879639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Instructor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16</a:t>
            </a:fld>
            <a:endParaRPr lang="en-US" dirty="0"/>
          </a:p>
        </p:txBody>
      </p:sp>
    </p:spTree>
    <p:extLst>
      <p:ext uri="{BB962C8B-B14F-4D97-AF65-F5344CB8AC3E}">
        <p14:creationId xmlns:p14="http://schemas.microsoft.com/office/powerpoint/2010/main" val="1684325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pPr/>
              <a:t>17</a:t>
            </a:fld>
            <a:endParaRPr lang="en-US" dirty="0"/>
          </a:p>
        </p:txBody>
      </p:sp>
    </p:spTree>
    <p:extLst>
      <p:ext uri="{BB962C8B-B14F-4D97-AF65-F5344CB8AC3E}">
        <p14:creationId xmlns:p14="http://schemas.microsoft.com/office/powerpoint/2010/main" val="167991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Instructor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18</a:t>
            </a:fld>
            <a:endParaRPr lang="en-US" dirty="0"/>
          </a:p>
        </p:txBody>
      </p:sp>
    </p:spTree>
    <p:extLst>
      <p:ext uri="{BB962C8B-B14F-4D97-AF65-F5344CB8AC3E}">
        <p14:creationId xmlns:p14="http://schemas.microsoft.com/office/powerpoint/2010/main" val="2926246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Instructor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marL="171450" indent="-171450">
              <a:buFontTx/>
              <a:buChar char="-"/>
            </a:pPr>
            <a:r>
              <a:rPr lang="en-US" dirty="0"/>
              <a:t>By default, the upload maximum application size is 100MB, to increase submit a ticket to increase the upload size.</a:t>
            </a:r>
          </a:p>
          <a:p>
            <a:pPr marL="171450" indent="-171450">
              <a:buFontTx/>
              <a:buChar char="-"/>
            </a:pPr>
            <a:r>
              <a:rPr lang="en-US" dirty="0"/>
              <a:t>On Step #2, you can select and file from PUBLIC or PRIVATE Folder</a:t>
            </a:r>
          </a:p>
          <a:p>
            <a:pPr marL="628650" lvl="1" indent="-171450">
              <a:buFontTx/>
              <a:buChar char="-"/>
            </a:pPr>
            <a:r>
              <a:rPr lang="en-US" dirty="0"/>
              <a:t>Explain the different between the folders</a:t>
            </a:r>
          </a:p>
          <a:p>
            <a:pPr marL="628650" lvl="1" indent="-171450">
              <a:buFontTx/>
              <a:buChar char="-"/>
            </a:pPr>
            <a:r>
              <a:rPr lang="en-US" dirty="0"/>
              <a:t>PRIVATE folder for your own personal use</a:t>
            </a:r>
          </a:p>
          <a:p>
            <a:pPr marL="171450" indent="-171450">
              <a:buFontTx/>
              <a:buChar char="-"/>
            </a:pPr>
            <a:r>
              <a:rPr lang="en-US" dirty="0"/>
              <a:t>On the last step #5</a:t>
            </a:r>
          </a:p>
          <a:p>
            <a:pPr marL="628650" lvl="1" indent="-171450">
              <a:buFontTx/>
              <a:buChar char="-"/>
            </a:pPr>
            <a:r>
              <a:rPr lang="en-US" dirty="0"/>
              <a:t>If the Application Identifier is unknown, us the device Applications List to get the list of Installed application, and then RUN the command directly from the list.</a:t>
            </a:r>
          </a:p>
          <a:p>
            <a:pPr marL="628650" lvl="1" indent="-171450">
              <a:buFontTx/>
              <a:buChar char="-"/>
            </a:pPr>
            <a:r>
              <a:rPr lang="en-US" dirty="0"/>
              <a:t>Show where you can get the ”Application List icon, it is located on the right side of the screen… the icon with 4 square box.</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19</a:t>
            </a:fld>
            <a:endParaRPr lang="en-US" dirty="0"/>
          </a:p>
        </p:txBody>
      </p:sp>
    </p:spTree>
    <p:extLst>
      <p:ext uri="{BB962C8B-B14F-4D97-AF65-F5344CB8AC3E}">
        <p14:creationId xmlns:p14="http://schemas.microsoft.com/office/powerpoint/2010/main" val="1808530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Instructor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marL="171450" indent="-171450">
              <a:buFontTx/>
              <a:buChar char="-"/>
            </a:pPr>
            <a:r>
              <a:rPr lang="en-US" dirty="0"/>
              <a:t>Working the device manually in your hand, has limitation and can affect collaboration, sharing of information to other team member, management, and other business units.</a:t>
            </a:r>
          </a:p>
          <a:p>
            <a:pPr marL="171450" indent="-171450">
              <a:buFontTx/>
              <a:buChar char="-"/>
            </a:pPr>
            <a:r>
              <a:rPr lang="en-US" dirty="0"/>
              <a:t>Let’s spend few minutes on those features that can eliminate the bottleneck in your organization</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20</a:t>
            </a:fld>
            <a:endParaRPr lang="en-US" dirty="0"/>
          </a:p>
        </p:txBody>
      </p:sp>
    </p:spTree>
    <p:extLst>
      <p:ext uri="{BB962C8B-B14F-4D97-AF65-F5344CB8AC3E}">
        <p14:creationId xmlns:p14="http://schemas.microsoft.com/office/powerpoint/2010/main" val="853730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pPr/>
              <a:t>3</a:t>
            </a:fld>
            <a:endParaRPr lang="en-US" dirty="0"/>
          </a:p>
        </p:txBody>
      </p:sp>
    </p:spTree>
    <p:extLst>
      <p:ext uri="{BB962C8B-B14F-4D97-AF65-F5344CB8AC3E}">
        <p14:creationId xmlns:p14="http://schemas.microsoft.com/office/powerpoint/2010/main" val="757434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Instructor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marL="0" indent="0">
              <a:buFontTx/>
              <a:buNone/>
            </a:pPr>
            <a:r>
              <a:rPr lang="en-US" b="1" dirty="0"/>
              <a:t>Instructor:  Demonstration is needed to show where the Report resided</a:t>
            </a:r>
          </a:p>
          <a:p>
            <a:pPr marL="171450" indent="-171450">
              <a:buFontTx/>
              <a:buChar char="-"/>
            </a:pPr>
            <a:r>
              <a:rPr lang="en-US" dirty="0"/>
              <a:t>- Explain the Report location</a:t>
            </a:r>
          </a:p>
          <a:p>
            <a:pPr marL="628650" lvl="1" indent="-171450">
              <a:buFontTx/>
              <a:buChar char="-"/>
            </a:pPr>
            <a:r>
              <a:rPr lang="en-US" dirty="0"/>
              <a:t>For On-Prem Solution, the Report is saved on MCM server</a:t>
            </a:r>
          </a:p>
          <a:p>
            <a:pPr marL="1085850" lvl="2" indent="-171450">
              <a:buFontTx/>
              <a:buChar char="-"/>
            </a:pPr>
            <a:r>
              <a:rPr lang="en-US" dirty="0"/>
              <a:t>Menu Reporting Tab -&gt; Open -&gt; Private -&gt; MyReports is either in (Interactive or RemoteWebDriver) folder</a:t>
            </a:r>
          </a:p>
          <a:p>
            <a:pPr marL="628650" lvl="1" indent="-171450">
              <a:buFontTx/>
              <a:buChar char="-"/>
            </a:pPr>
            <a:r>
              <a:rPr lang="en-US" dirty="0"/>
              <a:t>For Hybrid  or Cloud Solution:</a:t>
            </a:r>
          </a:p>
          <a:p>
            <a:pPr marL="1085850" lvl="2" indent="-171450">
              <a:buFontTx/>
              <a:buChar char="-"/>
            </a:pPr>
            <a:r>
              <a:rPr lang="en-US" dirty="0"/>
              <a:t>The Report is saved and published to AWS Cloud Report Server (DigitalZoom)</a:t>
            </a:r>
          </a:p>
          <a:p>
            <a:pPr marL="1085850" lvl="2" indent="-171450">
              <a:buFontTx/>
              <a:buChar char="-"/>
            </a:pPr>
            <a:r>
              <a:rPr lang="en-US" dirty="0"/>
              <a:t>To access -&gt; Menu Reporting Tab -&gt; Click NEW GO TO REPORTING APP, this will takes you to the AWS report server</a:t>
            </a:r>
          </a:p>
        </p:txBody>
      </p:sp>
      <p:sp>
        <p:nvSpPr>
          <p:cNvPr id="4" name="Slide Number Placeholder 3"/>
          <p:cNvSpPr>
            <a:spLocks noGrp="1"/>
          </p:cNvSpPr>
          <p:nvPr>
            <p:ph type="sldNum" sz="quarter" idx="10"/>
          </p:nvPr>
        </p:nvSpPr>
        <p:spPr/>
        <p:txBody>
          <a:bodyPr/>
          <a:lstStyle/>
          <a:p>
            <a:fld id="{42B96674-3A78-4C57-AE5A-6305B963B87A}" type="slidenum">
              <a:rPr lang="en-US" smtClean="0"/>
              <a:t>21</a:t>
            </a:fld>
            <a:endParaRPr lang="en-US" dirty="0"/>
          </a:p>
        </p:txBody>
      </p:sp>
    </p:spTree>
    <p:extLst>
      <p:ext uri="{BB962C8B-B14F-4D97-AF65-F5344CB8AC3E}">
        <p14:creationId xmlns:p14="http://schemas.microsoft.com/office/powerpoint/2010/main" val="576469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Instructor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4" name="Slide Number Placeholder 3"/>
          <p:cNvSpPr>
            <a:spLocks noGrp="1"/>
          </p:cNvSpPr>
          <p:nvPr>
            <p:ph type="sldNum" sz="quarter" idx="10"/>
          </p:nvPr>
        </p:nvSpPr>
        <p:spPr/>
        <p:txBody>
          <a:bodyPr/>
          <a:lstStyle/>
          <a:p>
            <a:fld id="{42B96674-3A78-4C57-AE5A-6305B963B87A}" type="slidenum">
              <a:rPr lang="en-US" smtClean="0"/>
              <a:t>22</a:t>
            </a:fld>
            <a:endParaRPr lang="en-US" dirty="0"/>
          </a:p>
        </p:txBody>
      </p:sp>
    </p:spTree>
    <p:extLst>
      <p:ext uri="{BB962C8B-B14F-4D97-AF65-F5344CB8AC3E}">
        <p14:creationId xmlns:p14="http://schemas.microsoft.com/office/powerpoint/2010/main" val="2135140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Instructor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4" name="Slide Number Placeholder 3"/>
          <p:cNvSpPr>
            <a:spLocks noGrp="1"/>
          </p:cNvSpPr>
          <p:nvPr>
            <p:ph type="sldNum" sz="quarter" idx="10"/>
          </p:nvPr>
        </p:nvSpPr>
        <p:spPr/>
        <p:txBody>
          <a:bodyPr/>
          <a:lstStyle/>
          <a:p>
            <a:fld id="{42B96674-3A78-4C57-AE5A-6305B963B87A}" type="slidenum">
              <a:rPr lang="en-US" smtClean="0"/>
              <a:t>23</a:t>
            </a:fld>
            <a:endParaRPr lang="en-US" dirty="0"/>
          </a:p>
        </p:txBody>
      </p:sp>
    </p:spTree>
    <p:extLst>
      <p:ext uri="{BB962C8B-B14F-4D97-AF65-F5344CB8AC3E}">
        <p14:creationId xmlns:p14="http://schemas.microsoft.com/office/powerpoint/2010/main" val="551134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Instructor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r>
              <a:rPr lang="en-US" sz="1200" b="1" i="0" kern="1200" dirty="0">
                <a:solidFill>
                  <a:schemeClr val="tx1"/>
                </a:solidFill>
                <a:effectLst/>
                <a:latin typeface="+mn-lt"/>
                <a:ea typeface="+mn-ea"/>
                <a:cs typeface="+mn-cs"/>
              </a:rPr>
              <a:t>Netem</a:t>
            </a:r>
            <a:r>
              <a:rPr lang="en-US" sz="1200" b="0" i="0" kern="1200" dirty="0">
                <a:solidFill>
                  <a:schemeClr val="tx1"/>
                </a:solidFill>
                <a:effectLst/>
                <a:latin typeface="+mn-lt"/>
                <a:ea typeface="+mn-ea"/>
                <a:cs typeface="+mn-cs"/>
              </a:rPr>
              <a:t> provides </a:t>
            </a:r>
            <a:r>
              <a:rPr lang="en-US" sz="1200" b="0" i="0" u="none" strike="noStrike" kern="1200" dirty="0">
                <a:solidFill>
                  <a:schemeClr val="tx1"/>
                </a:solidFill>
                <a:effectLst/>
                <a:latin typeface="+mn-lt"/>
                <a:ea typeface="+mn-ea"/>
                <a:cs typeface="+mn-cs"/>
                <a:hlinkClick r:id="rId3" tooltip="http://en.wikipedia.com/wiki/Network_emulation"/>
              </a:rPr>
              <a:t>Network Emulation</a:t>
            </a:r>
            <a:r>
              <a:rPr lang="en-US" sz="1200" b="0" i="0" kern="1200" dirty="0">
                <a:solidFill>
                  <a:schemeClr val="tx1"/>
                </a:solidFill>
                <a:effectLst/>
                <a:latin typeface="+mn-lt"/>
                <a:ea typeface="+mn-ea"/>
                <a:cs typeface="+mn-cs"/>
              </a:rPr>
              <a:t> functionality for testing protocols by emulating the properties of wide area networks. </a:t>
            </a:r>
          </a:p>
          <a:p>
            <a:r>
              <a:rPr lang="en-US" sz="1200" b="0" i="0" kern="1200" dirty="0">
                <a:solidFill>
                  <a:schemeClr val="tx1"/>
                </a:solidFill>
                <a:effectLst/>
                <a:latin typeface="+mn-lt"/>
                <a:ea typeface="+mn-ea"/>
                <a:cs typeface="+mn-cs"/>
              </a:rPr>
              <a:t>The current version emulates variable delay, loss, duplication and re-ordering.</a:t>
            </a:r>
          </a:p>
          <a:p>
            <a:pPr marL="0" indent="0">
              <a:buFontTx/>
              <a:buNone/>
            </a:pPr>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24</a:t>
            </a:fld>
            <a:endParaRPr lang="en-US" dirty="0"/>
          </a:p>
        </p:txBody>
      </p:sp>
    </p:spTree>
    <p:extLst>
      <p:ext uri="{BB962C8B-B14F-4D97-AF65-F5344CB8AC3E}">
        <p14:creationId xmlns:p14="http://schemas.microsoft.com/office/powerpoint/2010/main" val="4044244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Instructor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marL="0" indent="0">
              <a:buFontTx/>
              <a:buNone/>
            </a:pPr>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25</a:t>
            </a:fld>
            <a:endParaRPr lang="en-US" dirty="0"/>
          </a:p>
        </p:txBody>
      </p:sp>
    </p:spTree>
    <p:extLst>
      <p:ext uri="{BB962C8B-B14F-4D97-AF65-F5344CB8AC3E}">
        <p14:creationId xmlns:p14="http://schemas.microsoft.com/office/powerpoint/2010/main" val="2155162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Instructor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a:t>
            </a:r>
          </a:p>
          <a:p>
            <a:endParaRPr lang="en-US"/>
          </a:p>
        </p:txBody>
      </p:sp>
      <p:sp>
        <p:nvSpPr>
          <p:cNvPr id="4" name="Slide Number Placeholder 3"/>
          <p:cNvSpPr>
            <a:spLocks noGrp="1"/>
          </p:cNvSpPr>
          <p:nvPr>
            <p:ph type="sldNum" sz="quarter" idx="10"/>
          </p:nvPr>
        </p:nvSpPr>
        <p:spPr/>
        <p:txBody>
          <a:bodyPr/>
          <a:lstStyle/>
          <a:p>
            <a:fld id="{42B96674-3A78-4C57-AE5A-6305B963B87A}" type="slidenum">
              <a:rPr lang="en-US" smtClean="0"/>
              <a:t>26</a:t>
            </a:fld>
            <a:endParaRPr lang="en-US" dirty="0"/>
          </a:p>
        </p:txBody>
      </p:sp>
    </p:spTree>
    <p:extLst>
      <p:ext uri="{BB962C8B-B14F-4D97-AF65-F5344CB8AC3E}">
        <p14:creationId xmlns:p14="http://schemas.microsoft.com/office/powerpoint/2010/main" val="2758961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Instructor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marL="228600" indent="-228600">
              <a:buAutoNum type="arabicPeriod"/>
            </a:pPr>
            <a:r>
              <a:rPr lang="en-US" dirty="0"/>
              <a:t>Let’s being by launching a device  (Mobile or Web)</a:t>
            </a:r>
          </a:p>
          <a:p>
            <a:pPr marL="228600" indent="-228600">
              <a:buAutoNum type="arabicPeriod"/>
            </a:pPr>
            <a:r>
              <a:rPr lang="en-US" dirty="0"/>
              <a:t>Explain  Audio Connection</a:t>
            </a:r>
          </a:p>
          <a:p>
            <a:pPr marL="228600" indent="-228600">
              <a:buAutoNum type="arabicPeriod"/>
            </a:pPr>
            <a:r>
              <a:rPr lang="en-US" dirty="0"/>
              <a:t>Explain Device Status</a:t>
            </a:r>
          </a:p>
          <a:p>
            <a:pPr marL="685800" lvl="1" indent="-228600">
              <a:buFont typeface="Arial" panose="020B0604020202020204" pitchFamily="34" charset="0"/>
              <a:buChar char="•"/>
            </a:pPr>
            <a:r>
              <a:rPr lang="en-US" dirty="0"/>
              <a:t>Available, Opened, Busy, disconnected, </a:t>
            </a:r>
          </a:p>
          <a:p>
            <a:pPr marL="228600" indent="-228600">
              <a:buAutoNum type="arabicPeriod"/>
            </a:pPr>
            <a:r>
              <a:rPr lang="en-US" dirty="0"/>
              <a:t>Explain the Sortable columns = Model, OS, Network, Device ID, Firmware, etc.</a:t>
            </a:r>
          </a:p>
          <a:p>
            <a:pPr marL="228600" indent="-228600">
              <a:buAutoNum type="arabicPeriod"/>
            </a:pPr>
            <a:r>
              <a:rPr lang="en-US" dirty="0"/>
              <a:t>How to Reserve, or lock down… </a:t>
            </a:r>
          </a:p>
          <a:p>
            <a:pPr marL="685800" lvl="1" indent="-228600">
              <a:buFont typeface="Arial" panose="020B0604020202020204" pitchFamily="34" charset="0"/>
              <a:buChar char="•"/>
            </a:pPr>
            <a:r>
              <a:rPr lang="en-US" dirty="0"/>
              <a:t>Allow 24 hours lead time</a:t>
            </a:r>
          </a:p>
          <a:p>
            <a:pPr marL="228600" indent="-228600">
              <a:buAutoNum type="arabicPeriod"/>
            </a:pPr>
            <a:r>
              <a:rPr lang="en-US" dirty="0"/>
              <a:t>Open to use now, double click on selected device</a:t>
            </a:r>
          </a:p>
          <a:p>
            <a:pPr marL="228600" indent="-228600">
              <a:buAutoNum type="arabicPeriod"/>
            </a:pPr>
            <a:r>
              <a:rPr lang="en-US" dirty="0"/>
              <a:t>Device Capabilities, how it </a:t>
            </a:r>
          </a:p>
          <a:p>
            <a:pPr marL="228600" indent="-228600">
              <a:buAutoNum type="arabicPeriod"/>
            </a:pPr>
            <a:r>
              <a:rPr lang="en-US" dirty="0"/>
              <a:t>You can open multiple device, each device open required 256K download bandwidth</a:t>
            </a:r>
          </a:p>
        </p:txBody>
      </p:sp>
      <p:sp>
        <p:nvSpPr>
          <p:cNvPr id="4" name="Slide Number Placeholder 3"/>
          <p:cNvSpPr>
            <a:spLocks noGrp="1"/>
          </p:cNvSpPr>
          <p:nvPr>
            <p:ph type="sldNum" sz="quarter" idx="10"/>
          </p:nvPr>
        </p:nvSpPr>
        <p:spPr/>
        <p:txBody>
          <a:bodyPr/>
          <a:lstStyle/>
          <a:p>
            <a:fld id="{42B96674-3A78-4C57-AE5A-6305B963B87A}" type="slidenum">
              <a:rPr lang="en-US" smtClean="0"/>
              <a:t>4</a:t>
            </a:fld>
            <a:endParaRPr lang="en-US" dirty="0"/>
          </a:p>
        </p:txBody>
      </p:sp>
    </p:spTree>
    <p:extLst>
      <p:ext uri="{BB962C8B-B14F-4D97-AF65-F5344CB8AC3E}">
        <p14:creationId xmlns:p14="http://schemas.microsoft.com/office/powerpoint/2010/main" val="2241675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Instructor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marL="228600" indent="-228600">
              <a:buAutoNum type="arabicPeriod"/>
            </a:pPr>
            <a:r>
              <a:rPr lang="en-US" dirty="0"/>
              <a:t>Reserving a device just made for you.</a:t>
            </a:r>
          </a:p>
          <a:p>
            <a:pPr marL="228600" indent="-228600">
              <a:buAutoNum type="arabicPeriod"/>
            </a:pPr>
            <a:r>
              <a:rPr lang="en-US" dirty="0"/>
              <a:t>Other people will see the device busy at that period of scheduled time</a:t>
            </a:r>
          </a:p>
          <a:p>
            <a:pPr marL="228600" indent="-228600">
              <a:buAutoNum type="arabicPeriod"/>
            </a:pPr>
            <a:r>
              <a:rPr lang="en-US" dirty="0"/>
              <a:t>On public cloud the hourly deductible for the total time token , so 1 token = 1 minutes.</a:t>
            </a:r>
          </a:p>
          <a:p>
            <a:pPr marL="685800" lvl="1" indent="-228600">
              <a:buFont typeface="Arial" panose="020B0604020202020204" pitchFamily="34" charset="0"/>
              <a:buChar char="•"/>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5</a:t>
            </a:fld>
            <a:endParaRPr lang="en-US" dirty="0"/>
          </a:p>
        </p:txBody>
      </p:sp>
    </p:spTree>
    <p:extLst>
      <p:ext uri="{BB962C8B-B14F-4D97-AF65-F5344CB8AC3E}">
        <p14:creationId xmlns:p14="http://schemas.microsoft.com/office/powerpoint/2010/main" val="2630081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Instructor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marL="171450" indent="-171450">
              <a:buFont typeface="Arial" panose="020B0604020202020204" pitchFamily="34" charset="0"/>
              <a:buChar char="•"/>
            </a:pPr>
            <a:r>
              <a:rPr lang="en-US" dirty="0"/>
              <a:t>Using the </a:t>
            </a:r>
            <a:r>
              <a:rPr lang="en-US" b="1" dirty="0"/>
              <a:t>Arrow</a:t>
            </a:r>
            <a:r>
              <a:rPr lang="en-US" dirty="0"/>
              <a:t> to expand or collapse</a:t>
            </a:r>
          </a:p>
          <a:p>
            <a:pPr marL="171450" indent="-171450">
              <a:buFont typeface="Arial" panose="020B0604020202020204" pitchFamily="34" charset="0"/>
              <a:buChar char="•"/>
            </a:pPr>
            <a:r>
              <a:rPr lang="en-US" dirty="0"/>
              <a:t>Explain </a:t>
            </a:r>
          </a:p>
          <a:p>
            <a:endParaRPr lang="en-US" dirty="0"/>
          </a:p>
          <a:p>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6</a:t>
            </a:fld>
            <a:endParaRPr lang="en-US" dirty="0"/>
          </a:p>
        </p:txBody>
      </p:sp>
    </p:spTree>
    <p:extLst>
      <p:ext uri="{BB962C8B-B14F-4D97-AF65-F5344CB8AC3E}">
        <p14:creationId xmlns:p14="http://schemas.microsoft.com/office/powerpoint/2010/main" val="981772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DEVELOPER NOTE</a:t>
            </a:r>
          </a:p>
          <a:p>
            <a:r>
              <a:rPr lang="en-US" dirty="0"/>
              <a:t>Hot spot on Chrome icon to link to http://www.google.com/chrome </a:t>
            </a:r>
          </a:p>
        </p:txBody>
      </p:sp>
      <p:sp>
        <p:nvSpPr>
          <p:cNvPr id="4" name="Slide Number Placeholder 3"/>
          <p:cNvSpPr>
            <a:spLocks noGrp="1"/>
          </p:cNvSpPr>
          <p:nvPr>
            <p:ph type="sldNum" sz="quarter" idx="10"/>
          </p:nvPr>
        </p:nvSpPr>
        <p:spPr/>
        <p:txBody>
          <a:bodyPr/>
          <a:lstStyle/>
          <a:p>
            <a:fld id="{11FD40A8-D44B-46FB-9E9E-A37333F1397D}" type="slidenum">
              <a:rPr lang="en-US" smtClean="0"/>
              <a:pPr/>
              <a:t>7</a:t>
            </a:fld>
            <a:endParaRPr lang="en-US" dirty="0"/>
          </a:p>
        </p:txBody>
      </p:sp>
    </p:spTree>
    <p:extLst>
      <p:ext uri="{BB962C8B-B14F-4D97-AF65-F5344CB8AC3E}">
        <p14:creationId xmlns:p14="http://schemas.microsoft.com/office/powerpoint/2010/main" val="181980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Instructor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r>
              <a:rPr lang="en-US" dirty="0"/>
              <a:t>You should demonstrates on both Android and IPhone, because Android can shows power button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To press any button or physical keys on the device - click it.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To tap or touch the screen - click it.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Certain actions on the device require a long touch or key press. To perform a long touch or key press, hold the CTRL key and click on the device.</a:t>
            </a:r>
          </a:p>
          <a:p>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8</a:t>
            </a:fld>
            <a:endParaRPr lang="en-US" dirty="0"/>
          </a:p>
        </p:txBody>
      </p:sp>
    </p:spTree>
    <p:extLst>
      <p:ext uri="{BB962C8B-B14F-4D97-AF65-F5344CB8AC3E}">
        <p14:creationId xmlns:p14="http://schemas.microsoft.com/office/powerpoint/2010/main" val="1425280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Instructor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4" name="Slide Number Placeholder 3"/>
          <p:cNvSpPr>
            <a:spLocks noGrp="1"/>
          </p:cNvSpPr>
          <p:nvPr>
            <p:ph type="sldNum" sz="quarter" idx="10"/>
          </p:nvPr>
        </p:nvSpPr>
        <p:spPr/>
        <p:txBody>
          <a:bodyPr/>
          <a:lstStyle/>
          <a:p>
            <a:fld id="{42B96674-3A78-4C57-AE5A-6305B963B87A}" type="slidenum">
              <a:rPr lang="en-US" smtClean="0"/>
              <a:t>9</a:t>
            </a:fld>
            <a:endParaRPr lang="en-US" dirty="0"/>
          </a:p>
        </p:txBody>
      </p:sp>
    </p:spTree>
    <p:extLst>
      <p:ext uri="{BB962C8B-B14F-4D97-AF65-F5344CB8AC3E}">
        <p14:creationId xmlns:p14="http://schemas.microsoft.com/office/powerpoint/2010/main" val="2025684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Instructor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r>
              <a:rPr lang="en-US" sz="1200" b="1" i="1" dirty="0"/>
              <a:t>DRAG</a:t>
            </a:r>
            <a:r>
              <a:rPr lang="en-US" sz="1200" dirty="0"/>
              <a:t> – Click on an icon and hold for 2-secs, then wiggle to get responsive.</a:t>
            </a:r>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10</a:t>
            </a:fld>
            <a:endParaRPr lang="en-US" dirty="0"/>
          </a:p>
        </p:txBody>
      </p:sp>
    </p:spTree>
    <p:extLst>
      <p:ext uri="{BB962C8B-B14F-4D97-AF65-F5344CB8AC3E}">
        <p14:creationId xmlns:p14="http://schemas.microsoft.com/office/powerpoint/2010/main" val="1354415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703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5"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10829"/>
            <a:ext cx="9144000" cy="410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273" y="98823"/>
            <a:ext cx="3807619" cy="144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57736" y="2172598"/>
            <a:ext cx="5249381" cy="554858"/>
          </a:xfrm>
          <a:noFill/>
          <a:ln>
            <a:noFill/>
          </a:ln>
        </p:spPr>
        <p:txBody>
          <a:bodyPr anchor="b"/>
          <a:lstStyle>
            <a:lvl1pPr algn="l">
              <a:defRPr sz="3000">
                <a:solidFill>
                  <a:schemeClr val="accent5">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3557737" y="2727457"/>
            <a:ext cx="3289805" cy="399326"/>
          </a:xfrm>
          <a:noFill/>
          <a:ln>
            <a:noFill/>
          </a:ln>
        </p:spPr>
        <p:txBody>
          <a:bodyPr/>
          <a:lstStyle>
            <a:lvl1pPr marL="0" indent="0" algn="l">
              <a:buNone/>
              <a:defRPr sz="1800" i="1">
                <a:solidFill>
                  <a:schemeClr val="accent5">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dirty="0"/>
              <a:t>© 2015, Perfecto Mobile Ltd.  All Rights Reserved.  </a:t>
            </a:r>
          </a:p>
        </p:txBody>
      </p:sp>
      <p:pic>
        <p:nvPicPr>
          <p:cNvPr id="8" name="Picture 7"/>
          <p:cNvPicPr>
            <a:picLocks noChangeAspect="1"/>
          </p:cNvPicPr>
          <p:nvPr userDrawn="1"/>
        </p:nvPicPr>
        <p:blipFill>
          <a:blip r:embed="rId4"/>
          <a:stretch>
            <a:fillRect/>
          </a:stretch>
        </p:blipFill>
        <p:spPr>
          <a:xfrm>
            <a:off x="4546600" y="2552700"/>
            <a:ext cx="38100" cy="38100"/>
          </a:xfrm>
          <a:prstGeom prst="rect">
            <a:avLst/>
          </a:prstGeom>
        </p:spPr>
      </p:pic>
      <p:pic>
        <p:nvPicPr>
          <p:cNvPr id="9" name="Picture 8"/>
          <p:cNvPicPr>
            <a:picLocks noChangeAspect="1"/>
          </p:cNvPicPr>
          <p:nvPr userDrawn="1"/>
        </p:nvPicPr>
        <p:blipFill>
          <a:blip r:embed="rId4"/>
          <a:stretch>
            <a:fillRect/>
          </a:stretch>
        </p:blipFill>
        <p:spPr>
          <a:xfrm>
            <a:off x="4546600" y="2552700"/>
            <a:ext cx="38100" cy="38100"/>
          </a:xfrm>
          <a:prstGeom prst="rect">
            <a:avLst/>
          </a:prstGeom>
        </p:spPr>
      </p:pic>
    </p:spTree>
    <p:extLst>
      <p:ext uri="{BB962C8B-B14F-4D97-AF65-F5344CB8AC3E}">
        <p14:creationId xmlns:p14="http://schemas.microsoft.com/office/powerpoint/2010/main" val="407494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138100"/>
            <a:ext cx="5419271" cy="595313"/>
          </a:xfrm>
        </p:spPr>
        <p:txBody>
          <a:bodyPr/>
          <a:lstStyle>
            <a:lvl1pPr>
              <a:defRPr sz="2100"/>
            </a:lvl1pPr>
          </a:lstStyle>
          <a:p>
            <a:r>
              <a:rPr lang="en-US" dirty="0"/>
              <a:t>Click to edit Master title style</a:t>
            </a:r>
          </a:p>
        </p:txBody>
      </p:sp>
      <p:sp>
        <p:nvSpPr>
          <p:cNvPr id="5" name="Content Placeholder 2"/>
          <p:cNvSpPr>
            <a:spLocks noGrp="1"/>
          </p:cNvSpPr>
          <p:nvPr>
            <p:ph idx="1"/>
          </p:nvPr>
        </p:nvSpPr>
        <p:spPr>
          <a:xfrm>
            <a:off x="234953" y="1054100"/>
            <a:ext cx="2985404" cy="3708400"/>
          </a:xfrm>
        </p:spPr>
        <p:txBody>
          <a:bodyPr lIns="180000" tIns="180000" rIns="180000" bIns="180000"/>
          <a:lstStyle>
            <a:lvl1pPr>
              <a:defRPr sz="1300"/>
            </a:lvl1pPr>
            <a:lvl2pPr>
              <a:defRPr sz="1100"/>
            </a:lvl2pPr>
            <a:lvl3pPr>
              <a:defRPr sz="105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351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288" y="0"/>
            <a:ext cx="9154716" cy="514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4122" y="514350"/>
            <a:ext cx="371475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94658" y="3089952"/>
            <a:ext cx="5346374" cy="554858"/>
          </a:xfrm>
          <a:solidFill>
            <a:srgbClr val="A6A6A6">
              <a:alpha val="25098"/>
            </a:srgbClr>
          </a:solidFill>
          <a:ln>
            <a:noFill/>
          </a:ln>
        </p:spPr>
        <p:txBody>
          <a:bodyPr anchor="b"/>
          <a:lstStyle>
            <a:lvl1pPr algn="l">
              <a:defRPr sz="3000">
                <a:solidFill>
                  <a:schemeClr val="bg1"/>
                </a:solidFill>
              </a:defRPr>
            </a:lvl1pPr>
          </a:lstStyle>
          <a:p>
            <a:r>
              <a:rPr lang="en-US"/>
              <a:t>Click to edit Master title style</a:t>
            </a:r>
          </a:p>
        </p:txBody>
      </p:sp>
      <p:sp>
        <p:nvSpPr>
          <p:cNvPr id="3" name="Subtitle 2"/>
          <p:cNvSpPr>
            <a:spLocks noGrp="1"/>
          </p:cNvSpPr>
          <p:nvPr>
            <p:ph type="subTitle" idx="1"/>
          </p:nvPr>
        </p:nvSpPr>
        <p:spPr>
          <a:xfrm>
            <a:off x="594657" y="3644812"/>
            <a:ext cx="5346374" cy="399326"/>
          </a:xfrm>
          <a:solidFill>
            <a:srgbClr val="2F5597">
              <a:alpha val="50196"/>
            </a:srgbClr>
          </a:solidFill>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Footer Placeholder 4"/>
          <p:cNvSpPr>
            <a:spLocks noGrp="1"/>
          </p:cNvSpPr>
          <p:nvPr>
            <p:ph type="ftr" sz="quarter" idx="10"/>
          </p:nvPr>
        </p:nvSpPr>
        <p:spPr/>
        <p:txBody>
          <a:bodyPr/>
          <a:lstStyle>
            <a:lvl1pPr>
              <a:defRPr/>
            </a:lvl1pPr>
          </a:lstStyle>
          <a:p>
            <a:pPr>
              <a:defRPr/>
            </a:pPr>
            <a:r>
              <a:rPr lang="en-US"/>
              <a:t>© 2015, Perfecto Mobile Ltd.  All Rights Reserved.  </a:t>
            </a:r>
          </a:p>
        </p:txBody>
      </p:sp>
    </p:spTree>
    <p:extLst>
      <p:ext uri="{BB962C8B-B14F-4D97-AF65-F5344CB8AC3E}">
        <p14:creationId xmlns:p14="http://schemas.microsoft.com/office/powerpoint/2010/main" val="215756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48344EA-A35B-477D-AA13-40B60752C66D}" type="datetime1">
              <a:rPr lang="en-US"/>
              <a:pPr>
                <a:defRPr/>
              </a:pPr>
              <a:t>10/3/2019</a:t>
            </a:fld>
            <a:endParaRPr lang="en-US"/>
          </a:p>
        </p:txBody>
      </p:sp>
      <p:sp>
        <p:nvSpPr>
          <p:cNvPr id="5" name="Slide Number Placeholder 5"/>
          <p:cNvSpPr>
            <a:spLocks noGrp="1"/>
          </p:cNvSpPr>
          <p:nvPr>
            <p:ph type="sldNum" sz="quarter" idx="11"/>
          </p:nvPr>
        </p:nvSpPr>
        <p:spPr/>
        <p:txBody>
          <a:bodyPr/>
          <a:lstStyle>
            <a:lvl1pPr>
              <a:defRPr/>
            </a:lvl1pPr>
          </a:lstStyle>
          <a:p>
            <a:pPr>
              <a:defRPr/>
            </a:pPr>
            <a:fld id="{FBFFF966-70DD-4CC3-AB8F-F21A10ACC46A}" type="slidenum">
              <a:rPr lang="en-US"/>
              <a:pPr>
                <a:defRPr/>
              </a:pPr>
              <a:t>‹#›</a:t>
            </a:fld>
            <a:endParaRPr lang="en-US"/>
          </a:p>
        </p:txBody>
      </p:sp>
      <p:sp>
        <p:nvSpPr>
          <p:cNvPr id="6"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448096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1"/>
          <p:cNvSpPr txBox="1">
            <a:spLocks/>
          </p:cNvSpPr>
          <p:nvPr userDrawn="1"/>
        </p:nvSpPr>
        <p:spPr bwMode="auto">
          <a:xfrm>
            <a:off x="335757" y="384573"/>
            <a:ext cx="3837385" cy="22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fontAlgn="base">
              <a:lnSpc>
                <a:spcPct val="90000"/>
              </a:lnSpc>
              <a:spcBef>
                <a:spcPct val="0"/>
              </a:spcBef>
              <a:spcAft>
                <a:spcPct val="0"/>
              </a:spcAft>
              <a:defRPr sz="2400" b="1" kern="1200">
                <a:solidFill>
                  <a:schemeClr val="tx1"/>
                </a:solidFill>
                <a:latin typeface="Source Sans Pro" charset="0"/>
                <a:ea typeface="Source Sans Pro" charset="0"/>
                <a:cs typeface="Source Sans Pro" charset="0"/>
              </a:defRPr>
            </a:lvl1pPr>
            <a:lvl2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2pPr>
            <a:lvl3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3pPr>
            <a:lvl4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4pPr>
            <a:lvl5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a:lstStyle>
          <a:p>
            <a:pPr defTabSz="685800" eaLnBrk="1" hangingPunct="1">
              <a:defRPr/>
            </a:pPr>
            <a:r>
              <a:rPr lang="en-US" sz="1200" b="0"/>
              <a:t>Click to edit Master sub-title style</a:t>
            </a:r>
          </a:p>
        </p:txBody>
      </p:sp>
      <p:sp>
        <p:nvSpPr>
          <p:cNvPr id="2" name="Title 1"/>
          <p:cNvSpPr>
            <a:spLocks noGrp="1"/>
          </p:cNvSpPr>
          <p:nvPr>
            <p:ph type="title"/>
          </p:nvPr>
        </p:nvSpPr>
        <p:spPr>
          <a:xfrm>
            <a:off x="335195" y="123291"/>
            <a:ext cx="3837385" cy="2608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E9BEA7A-53B4-41CA-8B81-9A9744D49E56}" type="datetime1">
              <a:rPr lang="en-US"/>
              <a:pPr>
                <a:defRPr/>
              </a:pPr>
              <a:t>10/3/2019</a:t>
            </a:fld>
            <a:endParaRPr lang="en-US"/>
          </a:p>
        </p:txBody>
      </p:sp>
      <p:sp>
        <p:nvSpPr>
          <p:cNvPr id="6" name="Slide Number Placeholder 5"/>
          <p:cNvSpPr>
            <a:spLocks noGrp="1"/>
          </p:cNvSpPr>
          <p:nvPr>
            <p:ph type="sldNum" sz="quarter" idx="11"/>
          </p:nvPr>
        </p:nvSpPr>
        <p:spPr/>
        <p:txBody>
          <a:bodyPr/>
          <a:lstStyle>
            <a:lvl1pPr>
              <a:defRPr/>
            </a:lvl1pPr>
          </a:lstStyle>
          <a:p>
            <a:pPr>
              <a:defRPr/>
            </a:pPr>
            <a:fld id="{F37F4E1C-FC70-4983-8161-29EC859FBA07}" type="slidenum">
              <a:rPr lang="en-US"/>
              <a:pPr>
                <a:defRPr/>
              </a:pPr>
              <a:t>‹#›</a:t>
            </a:fld>
            <a:endParaRPr lang="en-US"/>
          </a:p>
        </p:txBody>
      </p:sp>
      <p:sp>
        <p:nvSpPr>
          <p:cNvPr id="7"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274238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EBE4D628-BE8A-4554-9E91-23408D83E913}" type="datetime1">
              <a:rPr lang="en-US"/>
              <a:pPr>
                <a:defRPr/>
              </a:pPr>
              <a:t>10/3/2019</a:t>
            </a:fld>
            <a:endParaRPr lang="en-US"/>
          </a:p>
        </p:txBody>
      </p:sp>
      <p:sp>
        <p:nvSpPr>
          <p:cNvPr id="6" name="Slide Number Placeholder 6"/>
          <p:cNvSpPr>
            <a:spLocks noGrp="1"/>
          </p:cNvSpPr>
          <p:nvPr>
            <p:ph type="sldNum" sz="quarter" idx="11"/>
          </p:nvPr>
        </p:nvSpPr>
        <p:spPr/>
        <p:txBody>
          <a:bodyPr/>
          <a:lstStyle>
            <a:lvl1pPr>
              <a:defRPr/>
            </a:lvl1pPr>
          </a:lstStyle>
          <a:p>
            <a:pPr>
              <a:defRPr/>
            </a:pPr>
            <a:fld id="{0851A43C-B33B-4C00-AAC2-BA99AF3E67E6}" type="slidenum">
              <a:rPr lang="en-US"/>
              <a:pPr>
                <a:defRPr/>
              </a:pPr>
              <a:t>‹#›</a:t>
            </a:fld>
            <a:endParaRPr lang="en-US"/>
          </a:p>
        </p:txBody>
      </p:sp>
      <p:sp>
        <p:nvSpPr>
          <p:cNvPr id="7"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385903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421105" y="273844"/>
            <a:ext cx="3838073" cy="595589"/>
          </a:xfrm>
        </p:spPr>
        <p:txBody>
          <a:bodyPr/>
          <a:lstStyle/>
          <a:p>
            <a:r>
              <a:rPr lang="en-US"/>
              <a:t>Click to edit Master title style</a:t>
            </a:r>
          </a:p>
        </p:txBody>
      </p:sp>
      <p:sp>
        <p:nvSpPr>
          <p:cNvPr id="7" name="Date Placeholder 6"/>
          <p:cNvSpPr>
            <a:spLocks noGrp="1"/>
          </p:cNvSpPr>
          <p:nvPr>
            <p:ph type="dt" sz="half" idx="10"/>
          </p:nvPr>
        </p:nvSpPr>
        <p:spPr/>
        <p:txBody>
          <a:bodyPr/>
          <a:lstStyle>
            <a:lvl1pPr>
              <a:defRPr/>
            </a:lvl1pPr>
          </a:lstStyle>
          <a:p>
            <a:pPr>
              <a:defRPr/>
            </a:pPr>
            <a:fld id="{CB8CA68B-B28D-4561-9E94-301202BA0424}" type="datetime1">
              <a:rPr lang="en-US"/>
              <a:pPr>
                <a:defRPr/>
              </a:pPr>
              <a:t>10/3/2019</a:t>
            </a:fld>
            <a:endParaRPr lang="en-US"/>
          </a:p>
        </p:txBody>
      </p:sp>
      <p:sp>
        <p:nvSpPr>
          <p:cNvPr id="8" name="Slide Number Placeholder 8"/>
          <p:cNvSpPr>
            <a:spLocks noGrp="1"/>
          </p:cNvSpPr>
          <p:nvPr>
            <p:ph type="sldNum" sz="quarter" idx="11"/>
          </p:nvPr>
        </p:nvSpPr>
        <p:spPr/>
        <p:txBody>
          <a:bodyPr/>
          <a:lstStyle>
            <a:lvl1pPr>
              <a:defRPr/>
            </a:lvl1pPr>
          </a:lstStyle>
          <a:p>
            <a:pPr>
              <a:defRPr/>
            </a:pPr>
            <a:fld id="{DC8FEC0A-1501-4F7D-96F1-E0C64B1544A8}" type="slidenum">
              <a:rPr lang="en-US"/>
              <a:pPr>
                <a:defRPr/>
              </a:pPr>
              <a:t>‹#›</a:t>
            </a:fld>
            <a:endParaRPr lang="en-US"/>
          </a:p>
        </p:txBody>
      </p:sp>
      <p:sp>
        <p:nvSpPr>
          <p:cNvPr id="9"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a:t>© 2016, Perfecto Mobile Ltd.  All Rights Reserved.  </a:t>
            </a:r>
          </a:p>
        </p:txBody>
      </p:sp>
    </p:spTree>
    <p:extLst>
      <p:ext uri="{BB962C8B-B14F-4D97-AF65-F5344CB8AC3E}">
        <p14:creationId xmlns:p14="http://schemas.microsoft.com/office/powerpoint/2010/main" val="3380051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6C92FD96-DDCC-4603-81FB-0174BC4556FB}" type="datetime1">
              <a:rPr lang="en-US"/>
              <a:pPr>
                <a:defRPr/>
              </a:pPr>
              <a:t>10/3/2019</a:t>
            </a:fld>
            <a:endParaRPr lang="en-US"/>
          </a:p>
        </p:txBody>
      </p:sp>
      <p:sp>
        <p:nvSpPr>
          <p:cNvPr id="4" name="Slide Number Placeholder 4"/>
          <p:cNvSpPr>
            <a:spLocks noGrp="1"/>
          </p:cNvSpPr>
          <p:nvPr>
            <p:ph type="sldNum" sz="quarter" idx="11"/>
          </p:nvPr>
        </p:nvSpPr>
        <p:spPr/>
        <p:txBody>
          <a:bodyPr/>
          <a:lstStyle>
            <a:lvl1pPr>
              <a:defRPr/>
            </a:lvl1pPr>
          </a:lstStyle>
          <a:p>
            <a:pPr>
              <a:defRPr/>
            </a:pPr>
            <a:fld id="{E1CB95C6-5AD3-4EF1-81EB-2F6DB5F1803A}" type="slidenum">
              <a:rPr lang="en-US"/>
              <a:pPr>
                <a:defRPr/>
              </a:pPr>
              <a:t>‹#›</a:t>
            </a:fld>
            <a:endParaRPr lang="en-US"/>
          </a:p>
        </p:txBody>
      </p:sp>
      <p:sp>
        <p:nvSpPr>
          <p:cNvPr id="5"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753383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228600"/>
            <a:ext cx="9144000" cy="829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60" eaLnBrk="1" fontAlgn="auto" hangingPunct="1">
              <a:spcBef>
                <a:spcPts val="0"/>
              </a:spcBef>
              <a:spcAft>
                <a:spcPts val="0"/>
              </a:spcAft>
              <a:defRPr/>
            </a:pPr>
            <a:endParaRPr lang="en-US" sz="1350"/>
          </a:p>
        </p:txBody>
      </p:sp>
      <p:sp>
        <p:nvSpPr>
          <p:cNvPr id="3" name="Date Placeholder 1"/>
          <p:cNvSpPr>
            <a:spLocks noGrp="1"/>
          </p:cNvSpPr>
          <p:nvPr>
            <p:ph type="dt" sz="half" idx="10"/>
          </p:nvPr>
        </p:nvSpPr>
        <p:spPr/>
        <p:txBody>
          <a:bodyPr/>
          <a:lstStyle>
            <a:lvl1pPr>
              <a:defRPr/>
            </a:lvl1pPr>
          </a:lstStyle>
          <a:p>
            <a:pPr>
              <a:defRPr/>
            </a:pPr>
            <a:fld id="{B7B8CF39-F112-4526-B332-2671558EFEEC}" type="datetime1">
              <a:rPr lang="en-US"/>
              <a:pPr>
                <a:defRPr/>
              </a:pPr>
              <a:t>10/3/2019</a:t>
            </a:fld>
            <a:endParaRPr lang="en-US"/>
          </a:p>
        </p:txBody>
      </p:sp>
      <p:sp>
        <p:nvSpPr>
          <p:cNvPr id="4" name="Slide Number Placeholder 3"/>
          <p:cNvSpPr>
            <a:spLocks noGrp="1"/>
          </p:cNvSpPr>
          <p:nvPr>
            <p:ph type="sldNum" sz="quarter" idx="11"/>
          </p:nvPr>
        </p:nvSpPr>
        <p:spPr/>
        <p:txBody>
          <a:bodyPr/>
          <a:lstStyle>
            <a:lvl1pPr>
              <a:defRPr/>
            </a:lvl1pPr>
          </a:lstStyle>
          <a:p>
            <a:pPr>
              <a:defRPr/>
            </a:pPr>
            <a:fld id="{B14045DC-0AB2-46EA-9556-273E48003608}" type="slidenum">
              <a:rPr lang="en-US"/>
              <a:pPr>
                <a:defRPr/>
              </a:pPr>
              <a:t>‹#›</a:t>
            </a:fld>
            <a:endParaRPr lang="en-US"/>
          </a:p>
        </p:txBody>
      </p:sp>
      <p:sp>
        <p:nvSpPr>
          <p:cNvPr id="5"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324940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101403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014039"/>
            <a:ext cx="2949178" cy="338770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Title 1"/>
          <p:cNvSpPr>
            <a:spLocks noGrp="1"/>
          </p:cNvSpPr>
          <p:nvPr>
            <p:ph type="title"/>
          </p:nvPr>
        </p:nvSpPr>
        <p:spPr>
          <a:xfrm>
            <a:off x="421105" y="273844"/>
            <a:ext cx="3838073" cy="595589"/>
          </a:xfrm>
        </p:spPr>
        <p:txBody>
          <a:bodyPr/>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pPr>
              <a:defRPr/>
            </a:pPr>
            <a:fld id="{F91D6BC6-5FE5-406A-92A3-68DE294629FC}" type="datetime1">
              <a:rPr lang="en-US"/>
              <a:pPr>
                <a:defRPr/>
              </a:pPr>
              <a:t>10/3/2019</a:t>
            </a:fld>
            <a:endParaRPr lang="en-US"/>
          </a:p>
        </p:txBody>
      </p:sp>
      <p:sp>
        <p:nvSpPr>
          <p:cNvPr id="6" name="Slide Number Placeholder 6"/>
          <p:cNvSpPr>
            <a:spLocks noGrp="1"/>
          </p:cNvSpPr>
          <p:nvPr>
            <p:ph type="sldNum" sz="quarter" idx="11"/>
          </p:nvPr>
        </p:nvSpPr>
        <p:spPr/>
        <p:txBody>
          <a:bodyPr/>
          <a:lstStyle>
            <a:lvl1pPr>
              <a:defRPr/>
            </a:lvl1pPr>
          </a:lstStyle>
          <a:p>
            <a:pPr>
              <a:defRPr/>
            </a:pPr>
            <a:fld id="{D4902B7B-1BFC-462E-A7D4-BAF90C11A9CE}" type="slidenum">
              <a:rPr lang="en-US"/>
              <a:pPr>
                <a:defRPr/>
              </a:pPr>
              <a:t>‹#›</a:t>
            </a:fld>
            <a:endParaRPr lang="en-US"/>
          </a:p>
        </p:txBody>
      </p:sp>
      <p:sp>
        <p:nvSpPr>
          <p:cNvPr id="7"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083381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a:t>© 2015, Perfecto Mobile Ltd.  All Rights Reserved.  </a:t>
            </a:r>
          </a:p>
        </p:txBody>
      </p:sp>
      <p:sp>
        <p:nvSpPr>
          <p:cNvPr id="4" name="Date Placeholder 3"/>
          <p:cNvSpPr>
            <a:spLocks noGrp="1"/>
          </p:cNvSpPr>
          <p:nvPr>
            <p:ph type="dt" sz="half" idx="11"/>
          </p:nvPr>
        </p:nvSpPr>
        <p:spPr/>
        <p:txBody>
          <a:bodyPr/>
          <a:lstStyle/>
          <a:p>
            <a:pPr>
              <a:defRPr/>
            </a:pPr>
            <a:fld id="{CAC0376C-FB6A-4421-B828-1878B320F0B6}" type="datetime1">
              <a:rPr lang="en-US" smtClean="0"/>
              <a:pPr>
                <a:defRPr/>
              </a:pPr>
              <a:t>10/3/2019</a:t>
            </a:fld>
            <a:endParaRPr lang="en-US"/>
          </a:p>
        </p:txBody>
      </p:sp>
      <p:sp>
        <p:nvSpPr>
          <p:cNvPr id="5" name="Slide Number Placeholder 4"/>
          <p:cNvSpPr>
            <a:spLocks noGrp="1"/>
          </p:cNvSpPr>
          <p:nvPr>
            <p:ph type="sldNum" sz="quarter" idx="12"/>
          </p:nvPr>
        </p:nvSpPr>
        <p:spPr/>
        <p:txBody>
          <a:bodyPr/>
          <a:lstStyle/>
          <a:p>
            <a:pPr>
              <a:defRPr/>
            </a:pPr>
            <a:fld id="{CB38A579-86A1-4ABB-A3DC-5CBB8D5A0743}" type="slidenum">
              <a:rPr lang="en-US" smtClean="0"/>
              <a:pPr>
                <a:defRPr/>
              </a:pPr>
              <a:t>‹#›</a:t>
            </a:fld>
            <a:endParaRPr lang="en-US"/>
          </a:p>
        </p:txBody>
      </p:sp>
    </p:spTree>
    <p:extLst>
      <p:ext uri="{BB962C8B-B14F-4D97-AF65-F5344CB8AC3E}">
        <p14:creationId xmlns:p14="http://schemas.microsoft.com/office/powerpoint/2010/main" val="349490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BB3754A-C90E-4FFA-85CA-EE037F633A1E}" type="datetime1">
              <a:rPr lang="en-US" smtClean="0"/>
              <a:pPr>
                <a:defRPr/>
              </a:pPr>
              <a:t>10/3/2019</a:t>
            </a:fld>
            <a:endParaRPr lang="en-US" dirty="0"/>
          </a:p>
        </p:txBody>
      </p:sp>
      <p:sp>
        <p:nvSpPr>
          <p:cNvPr id="5" name="Slide Number Placeholder 5"/>
          <p:cNvSpPr>
            <a:spLocks noGrp="1"/>
          </p:cNvSpPr>
          <p:nvPr>
            <p:ph type="sldNum" sz="quarter" idx="11"/>
          </p:nvPr>
        </p:nvSpPr>
        <p:spPr/>
        <p:txBody>
          <a:bodyPr/>
          <a:lstStyle>
            <a:lvl1pPr>
              <a:defRPr/>
            </a:lvl1pPr>
          </a:lstStyle>
          <a:p>
            <a:fld id="{10F82533-859B-AE4E-A5A3-B3C405181B90}" type="slidenum">
              <a:rPr lang="en-US" smtClean="0"/>
              <a:t>‹#›</a:t>
            </a:fld>
            <a:endParaRPr lang="en-US" dirty="0"/>
          </a:p>
        </p:txBody>
      </p:sp>
      <p:sp>
        <p:nvSpPr>
          <p:cNvPr id="6"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243263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4180285" y="457200"/>
            <a:ext cx="4963715" cy="182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 name="Title 1"/>
          <p:cNvSpPr>
            <a:spLocks noGrp="1"/>
          </p:cNvSpPr>
          <p:nvPr>
            <p:ph type="title"/>
          </p:nvPr>
        </p:nvSpPr>
        <p:spPr/>
        <p:txBody>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1BC4001-F168-4320-897F-8BECB89CC6CE}" type="datetime1">
              <a:rPr lang="en-US" smtClean="0"/>
              <a:pPr>
                <a:defRPr/>
              </a:pPr>
              <a:t>10/3/2019</a:t>
            </a:fld>
            <a:endParaRPr lang="en-US" dirty="0"/>
          </a:p>
        </p:txBody>
      </p:sp>
      <p:sp>
        <p:nvSpPr>
          <p:cNvPr id="6" name="Slide Number Placeholder 5"/>
          <p:cNvSpPr>
            <a:spLocks noGrp="1"/>
          </p:cNvSpPr>
          <p:nvPr>
            <p:ph type="sldNum" sz="quarter" idx="11"/>
          </p:nvPr>
        </p:nvSpPr>
        <p:spPr/>
        <p:txBody>
          <a:bodyPr/>
          <a:lstStyle>
            <a:lvl1pPr>
              <a:defRPr/>
            </a:lvl1pPr>
          </a:lstStyle>
          <a:p>
            <a:fld id="{10F82533-859B-AE4E-A5A3-B3C405181B90}" type="slidenum">
              <a:rPr lang="en-US" smtClean="0"/>
              <a:pPr/>
              <a:t>‹#›</a:t>
            </a:fld>
            <a:endParaRPr lang="en-US" dirty="0"/>
          </a:p>
        </p:txBody>
      </p:sp>
      <p:sp>
        <p:nvSpPr>
          <p:cNvPr id="7"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3769127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1"/>
          <p:cNvSpPr txBox="1">
            <a:spLocks/>
          </p:cNvSpPr>
          <p:nvPr/>
        </p:nvSpPr>
        <p:spPr bwMode="auto">
          <a:xfrm>
            <a:off x="335757" y="384573"/>
            <a:ext cx="3837385" cy="22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l" rtl="0" fontAlgn="base">
              <a:lnSpc>
                <a:spcPct val="90000"/>
              </a:lnSpc>
              <a:spcBef>
                <a:spcPct val="0"/>
              </a:spcBef>
              <a:spcAft>
                <a:spcPct val="0"/>
              </a:spcAft>
              <a:defRPr sz="2400" b="1" kern="1200">
                <a:solidFill>
                  <a:schemeClr val="tx1"/>
                </a:solidFill>
                <a:latin typeface="Source Sans Pro" charset="0"/>
                <a:ea typeface="Source Sans Pro" charset="0"/>
                <a:cs typeface="Source Sans Pro" charset="0"/>
              </a:defRPr>
            </a:lvl1pPr>
            <a:lvl2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2pPr>
            <a:lvl3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3pPr>
            <a:lvl4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4pPr>
            <a:lvl5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a:lstStyle>
          <a:p>
            <a:pPr defTabSz="685800" eaLnBrk="1" hangingPunct="1">
              <a:defRPr/>
            </a:pPr>
            <a:r>
              <a:rPr lang="en-US" sz="1200" b="0" dirty="0"/>
              <a:t>Click to edit Master sub-title style</a:t>
            </a:r>
          </a:p>
        </p:txBody>
      </p:sp>
      <p:sp>
        <p:nvSpPr>
          <p:cNvPr id="2" name="Title 1"/>
          <p:cNvSpPr>
            <a:spLocks noGrp="1"/>
          </p:cNvSpPr>
          <p:nvPr>
            <p:ph type="title"/>
          </p:nvPr>
        </p:nvSpPr>
        <p:spPr>
          <a:xfrm>
            <a:off x="335195" y="123291"/>
            <a:ext cx="3837385" cy="260828"/>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0E6E9AC-1150-44B0-8ADC-22A986EC7EDF}" type="datetime1">
              <a:rPr lang="en-US" smtClean="0"/>
              <a:pPr>
                <a:defRPr/>
              </a:pPr>
              <a:t>10/3/2019</a:t>
            </a:fld>
            <a:endParaRPr lang="en-US" dirty="0"/>
          </a:p>
        </p:txBody>
      </p:sp>
      <p:sp>
        <p:nvSpPr>
          <p:cNvPr id="6" name="Slide Number Placeholder 5"/>
          <p:cNvSpPr>
            <a:spLocks noGrp="1"/>
          </p:cNvSpPr>
          <p:nvPr>
            <p:ph type="sldNum" sz="quarter" idx="11"/>
          </p:nvPr>
        </p:nvSpPr>
        <p:spPr/>
        <p:txBody>
          <a:bodyPr/>
          <a:lstStyle>
            <a:lvl1pPr>
              <a:defRPr/>
            </a:lvl1pPr>
          </a:lstStyle>
          <a:p>
            <a:fld id="{10F82533-859B-AE4E-A5A3-B3C405181B90}" type="slidenum">
              <a:rPr lang="en-US" smtClean="0"/>
              <a:pPr/>
              <a:t>‹#›</a:t>
            </a:fld>
            <a:endParaRPr lang="en-US" dirty="0"/>
          </a:p>
        </p:txBody>
      </p:sp>
      <p:sp>
        <p:nvSpPr>
          <p:cNvPr id="7"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350536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a:lvl1p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83CEBE4E-8751-49C1-80B7-364313648530}" type="datetime1">
              <a:rPr lang="en-US" smtClean="0"/>
              <a:pPr>
                <a:defRPr/>
              </a:pPr>
              <a:t>10/3/2019</a:t>
            </a:fld>
            <a:endParaRPr lang="en-US" dirty="0"/>
          </a:p>
        </p:txBody>
      </p:sp>
      <p:sp>
        <p:nvSpPr>
          <p:cNvPr id="6" name="Slide Number Placeholder 6"/>
          <p:cNvSpPr>
            <a:spLocks noGrp="1"/>
          </p:cNvSpPr>
          <p:nvPr>
            <p:ph type="sldNum" sz="quarter" idx="11"/>
          </p:nvPr>
        </p:nvSpPr>
        <p:spPr/>
        <p:txBody>
          <a:bodyPr/>
          <a:lstStyle>
            <a:lvl1pPr>
              <a:defRPr/>
            </a:lvl1pPr>
          </a:lstStyle>
          <a:p>
            <a:fld id="{10F82533-859B-AE4E-A5A3-B3C405181B90}" type="slidenum">
              <a:rPr lang="en-US" smtClean="0"/>
              <a:t>‹#›</a:t>
            </a:fld>
            <a:endParaRPr lang="en-US" dirty="0"/>
          </a:p>
        </p:txBody>
      </p:sp>
      <p:sp>
        <p:nvSpPr>
          <p:cNvPr id="7"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83528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342900" y="44053"/>
            <a:ext cx="3837385" cy="595313"/>
          </a:xfrm>
        </p:spPr>
        <p:txBody>
          <a:bodyPr/>
          <a:lstStyle>
            <a:lvl1pPr>
              <a:defRPr sz="2100"/>
            </a:lvl1pPr>
          </a:lstStyle>
          <a:p>
            <a:r>
              <a:rPr lang="en-US"/>
              <a:t>Click to edit Master title style</a:t>
            </a:r>
            <a:endParaRPr lang="en-US" dirty="0"/>
          </a:p>
        </p:txBody>
      </p:sp>
      <p:sp>
        <p:nvSpPr>
          <p:cNvPr id="7" name="Date Placeholder 6"/>
          <p:cNvSpPr>
            <a:spLocks noGrp="1"/>
          </p:cNvSpPr>
          <p:nvPr>
            <p:ph type="dt" sz="half" idx="10"/>
          </p:nvPr>
        </p:nvSpPr>
        <p:spPr/>
        <p:txBody>
          <a:bodyPr/>
          <a:lstStyle>
            <a:lvl1pPr>
              <a:defRPr/>
            </a:lvl1pPr>
          </a:lstStyle>
          <a:p>
            <a:pPr>
              <a:defRPr/>
            </a:pPr>
            <a:fld id="{8F7DD556-EA53-4D65-87AA-69519FD283D5}" type="datetime1">
              <a:rPr lang="en-US" smtClean="0"/>
              <a:pPr>
                <a:defRPr/>
              </a:pPr>
              <a:t>10/3/2019</a:t>
            </a:fld>
            <a:endParaRPr lang="en-US" dirty="0"/>
          </a:p>
        </p:txBody>
      </p:sp>
      <p:sp>
        <p:nvSpPr>
          <p:cNvPr id="8" name="Slide Number Placeholder 8"/>
          <p:cNvSpPr>
            <a:spLocks noGrp="1"/>
          </p:cNvSpPr>
          <p:nvPr>
            <p:ph type="sldNum" sz="quarter" idx="11"/>
          </p:nvPr>
        </p:nvSpPr>
        <p:spPr/>
        <p:txBody>
          <a:bodyPr/>
          <a:lstStyle>
            <a:lvl1pPr>
              <a:defRPr/>
            </a:lvl1pPr>
          </a:lstStyle>
          <a:p>
            <a:fld id="{10F82533-859B-AE4E-A5A3-B3C405181B90}" type="slidenum">
              <a:rPr lang="en-US" smtClean="0"/>
              <a:t>‹#›</a:t>
            </a:fld>
            <a:endParaRPr lang="en-US" dirty="0"/>
          </a:p>
        </p:txBody>
      </p:sp>
      <p:sp>
        <p:nvSpPr>
          <p:cNvPr id="9"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1907621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4706CEC6-BAEC-481F-BD82-986A9D4A95C4}" type="datetime1">
              <a:rPr lang="en-US" smtClean="0"/>
              <a:pPr>
                <a:defRPr/>
              </a:pPr>
              <a:t>10/3/2019</a:t>
            </a:fld>
            <a:endParaRPr lang="en-US" dirty="0"/>
          </a:p>
        </p:txBody>
      </p:sp>
      <p:sp>
        <p:nvSpPr>
          <p:cNvPr id="4" name="Slide Number Placeholder 4"/>
          <p:cNvSpPr>
            <a:spLocks noGrp="1"/>
          </p:cNvSpPr>
          <p:nvPr>
            <p:ph type="sldNum" sz="quarter" idx="11"/>
          </p:nvPr>
        </p:nvSpPr>
        <p:spPr/>
        <p:txBody>
          <a:bodyPr/>
          <a:lstStyle>
            <a:lvl1pPr>
              <a:defRPr/>
            </a:lvl1pPr>
          </a:lstStyle>
          <a:p>
            <a:fld id="{10F82533-859B-AE4E-A5A3-B3C405181B90}" type="slidenum">
              <a:rPr lang="en-US" smtClean="0"/>
              <a:t>‹#›</a:t>
            </a:fld>
            <a:endParaRPr lang="en-US" dirty="0"/>
          </a:p>
        </p:txBody>
      </p:sp>
      <p:sp>
        <p:nvSpPr>
          <p:cNvPr id="5"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1171306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829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60" eaLnBrk="1" fontAlgn="auto" hangingPunct="1">
              <a:spcBef>
                <a:spcPts val="0"/>
              </a:spcBef>
              <a:spcAft>
                <a:spcPts val="0"/>
              </a:spcAft>
              <a:defRPr/>
            </a:pPr>
            <a:endParaRPr lang="en-US" sz="1350" dirty="0"/>
          </a:p>
        </p:txBody>
      </p:sp>
      <p:sp>
        <p:nvSpPr>
          <p:cNvPr id="3" name="Date Placeholder 1"/>
          <p:cNvSpPr>
            <a:spLocks noGrp="1"/>
          </p:cNvSpPr>
          <p:nvPr>
            <p:ph type="dt" sz="half" idx="10"/>
          </p:nvPr>
        </p:nvSpPr>
        <p:spPr/>
        <p:txBody>
          <a:bodyPr/>
          <a:lstStyle>
            <a:lvl1pPr>
              <a:defRPr/>
            </a:lvl1pPr>
          </a:lstStyle>
          <a:p>
            <a:pPr>
              <a:defRPr/>
            </a:pPr>
            <a:fld id="{21A99A98-111A-4CD1-8732-6D2AB46C5FA2}" type="datetime1">
              <a:rPr lang="en-US" smtClean="0"/>
              <a:pPr>
                <a:defRPr/>
              </a:pPr>
              <a:t>10/3/2019</a:t>
            </a:fld>
            <a:endParaRPr lang="en-US" dirty="0"/>
          </a:p>
        </p:txBody>
      </p:sp>
      <p:sp>
        <p:nvSpPr>
          <p:cNvPr id="4" name="Slide Number Placeholder 3"/>
          <p:cNvSpPr>
            <a:spLocks noGrp="1"/>
          </p:cNvSpPr>
          <p:nvPr>
            <p:ph type="sldNum" sz="quarter" idx="11"/>
          </p:nvPr>
        </p:nvSpPr>
        <p:spPr/>
        <p:txBody>
          <a:bodyPr/>
          <a:lstStyle>
            <a:lvl1pPr>
              <a:defRPr/>
            </a:lvl1pPr>
          </a:lstStyle>
          <a:p>
            <a:fld id="{10F82533-859B-AE4E-A5A3-B3C405181B90}" type="slidenum">
              <a:rPr lang="en-US" smtClean="0"/>
              <a:t>‹#›</a:t>
            </a:fld>
            <a:endParaRPr lang="en-US" dirty="0"/>
          </a:p>
        </p:txBody>
      </p:sp>
      <p:sp>
        <p:nvSpPr>
          <p:cNvPr id="5"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796883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101403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014039"/>
            <a:ext cx="2949178" cy="338770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Title 1"/>
          <p:cNvSpPr>
            <a:spLocks noGrp="1"/>
          </p:cNvSpPr>
          <p:nvPr>
            <p:ph type="title"/>
          </p:nvPr>
        </p:nvSpPr>
        <p:spPr>
          <a:xfrm>
            <a:off x="342900" y="44053"/>
            <a:ext cx="3837385" cy="595313"/>
          </a:xfrm>
        </p:spPr>
        <p:txBody>
          <a:bodyPr/>
          <a:lstStyle>
            <a:lvl1pPr>
              <a:defRPr sz="21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lvl1pPr>
              <a:defRPr/>
            </a:lvl1pPr>
          </a:lstStyle>
          <a:p>
            <a:pPr>
              <a:defRPr/>
            </a:pPr>
            <a:fld id="{7FB42496-0040-4D99-8BF3-E4EB23C23ECD}" type="datetime1">
              <a:rPr lang="en-US" smtClean="0"/>
              <a:pPr>
                <a:defRPr/>
              </a:pPr>
              <a:t>10/3/2019</a:t>
            </a:fld>
            <a:endParaRPr lang="en-US" dirty="0"/>
          </a:p>
        </p:txBody>
      </p:sp>
      <p:sp>
        <p:nvSpPr>
          <p:cNvPr id="6" name="Slide Number Placeholder 6"/>
          <p:cNvSpPr>
            <a:spLocks noGrp="1"/>
          </p:cNvSpPr>
          <p:nvPr>
            <p:ph type="sldNum" sz="quarter" idx="11"/>
          </p:nvPr>
        </p:nvSpPr>
        <p:spPr/>
        <p:txBody>
          <a:bodyPr/>
          <a:lstStyle>
            <a:lvl1pPr>
              <a:defRPr/>
            </a:lvl1pPr>
          </a:lstStyle>
          <a:p>
            <a:fld id="{10F82533-859B-AE4E-A5A3-B3C405181B90}" type="slidenum">
              <a:rPr lang="en-US" smtClean="0"/>
              <a:t>‹#›</a:t>
            </a:fld>
            <a:endParaRPr lang="en-US" dirty="0"/>
          </a:p>
        </p:txBody>
      </p:sp>
      <p:sp>
        <p:nvSpPr>
          <p:cNvPr id="7"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242928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6.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44053"/>
            <a:ext cx="383738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887016"/>
            <a:ext cx="78867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hape 4"/>
          <p:cNvSpPr/>
          <p:nvPr/>
        </p:nvSpPr>
        <p:spPr>
          <a:xfrm>
            <a:off x="0" y="123826"/>
            <a:ext cx="342900" cy="421481"/>
          </a:xfrm>
          <a:prstGeom prst="rect">
            <a:avLst/>
          </a:prstGeom>
          <a:solidFill>
            <a:srgbClr val="92D050"/>
          </a:solidFill>
          <a:ln w="12700">
            <a:miter lim="400000"/>
          </a:ln>
        </p:spPr>
        <p:txBody>
          <a:bodyPr lIns="38100" tIns="38100" rIns="38100" bIns="38100" anchor="ctr"/>
          <a:lstStyle/>
          <a:p>
            <a:pPr defTabSz="619125"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1725" b="1" cap="all" spc="-68" dirty="0">
              <a:solidFill>
                <a:srgbClr val="FFFFFF"/>
              </a:solidFill>
              <a:latin typeface="Source Sans Pro Semibold"/>
              <a:ea typeface="Source Sans Pro Semibold"/>
              <a:cs typeface="Source Sans Pro Semibold"/>
              <a:sym typeface="Source Sans Pro Semibold"/>
            </a:endParaRPr>
          </a:p>
        </p:txBody>
      </p:sp>
      <p:sp>
        <p:nvSpPr>
          <p:cNvPr id="1029" name="Shape 108"/>
          <p:cNvSpPr>
            <a:spLocks noChangeShapeType="1"/>
          </p:cNvSpPr>
          <p:nvPr/>
        </p:nvSpPr>
        <p:spPr bwMode="auto">
          <a:xfrm flipV="1">
            <a:off x="4180285" y="525066"/>
            <a:ext cx="4957763" cy="15478"/>
          </a:xfrm>
          <a:prstGeom prst="line">
            <a:avLst/>
          </a:prstGeom>
          <a:noFill/>
          <a:ln w="28575">
            <a:solidFill>
              <a:srgbClr val="92D050"/>
            </a:solidFill>
            <a:miter lim="400000"/>
            <a:headEnd/>
            <a:tailEnd/>
          </a:ln>
          <a:extLst>
            <a:ext uri="{909E8E84-426E-40DD-AFC4-6F175D3DCCD1}">
              <a14:hiddenFill xmlns:a14="http://schemas.microsoft.com/office/drawing/2010/main">
                <a:noFill/>
              </a14:hiddenFill>
            </a:ext>
          </a:extLst>
        </p:spPr>
        <p:txBody>
          <a:bodyPr lIns="38100" tIns="38100" rIns="38100" bIns="38100" anchor="ctr"/>
          <a:lstStyle/>
          <a:p>
            <a:endParaRPr lang="en-US" sz="1350" dirty="0"/>
          </a:p>
        </p:txBody>
      </p:sp>
      <p:pic>
        <p:nvPicPr>
          <p:cNvPr id="1030" name="Picture 8"/>
          <p:cNvPicPr>
            <a:picLocks noChangeAspect="1"/>
          </p:cNvPicPr>
          <p:nvPr/>
        </p:nvPicPr>
        <p:blipFill>
          <a:blip r:embed="rId12">
            <a:extLst>
              <a:ext uri="{28A0092B-C50C-407E-A947-70E740481C1C}">
                <a14:useLocalDpi xmlns:a14="http://schemas.microsoft.com/office/drawing/2010/main" val="0"/>
              </a:ext>
            </a:extLst>
          </a:blip>
          <a:srcRect b="28874"/>
          <a:stretch>
            <a:fillRect/>
          </a:stretch>
        </p:blipFill>
        <p:spPr bwMode="auto">
          <a:xfrm>
            <a:off x="14603016" y="750094"/>
            <a:ext cx="3161109"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hape 4"/>
          <p:cNvSpPr/>
          <p:nvPr/>
        </p:nvSpPr>
        <p:spPr>
          <a:xfrm>
            <a:off x="-21431" y="5037535"/>
            <a:ext cx="9165431" cy="117872"/>
          </a:xfrm>
          <a:prstGeom prst="rect">
            <a:avLst/>
          </a:prstGeom>
          <a:solidFill>
            <a:srgbClr val="92D050"/>
          </a:solidFill>
          <a:ln w="12700">
            <a:miter lim="400000"/>
          </a:ln>
        </p:spPr>
        <p:txBody>
          <a:bodyPr lIns="38100" tIns="38100" rIns="38100" bIns="38100" anchor="ctr"/>
          <a:lstStyle/>
          <a:p>
            <a:pPr defTabSz="619125"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1725" b="1" cap="all" spc="-68" dirty="0">
              <a:solidFill>
                <a:srgbClr val="FFFFFF"/>
              </a:solidFill>
              <a:latin typeface="Source Sans Pro Semibold"/>
              <a:ea typeface="Source Sans Pro Semibold"/>
              <a:cs typeface="Source Sans Pro Semibold"/>
              <a:sym typeface="Source Sans Pro Semibold"/>
            </a:endParaRPr>
          </a:p>
        </p:txBody>
      </p:sp>
      <p:sp>
        <p:nvSpPr>
          <p:cNvPr id="5" name="Footer Placeholder 4"/>
          <p:cNvSpPr>
            <a:spLocks noGrp="1"/>
          </p:cNvSpPr>
          <p:nvPr>
            <p:ph type="ftr" sz="quarter" idx="3"/>
          </p:nvPr>
        </p:nvSpPr>
        <p:spPr>
          <a:xfrm>
            <a:off x="3028950" y="4980385"/>
            <a:ext cx="3086100" cy="213122"/>
          </a:xfrm>
          <a:prstGeom prst="rect">
            <a:avLst/>
          </a:prstGeom>
        </p:spPr>
        <p:txBody>
          <a:bodyPr vert="horz" lIns="91440" tIns="45720" rIns="91440" bIns="45720" rtlCol="0" anchor="ctr"/>
          <a:lstStyle>
            <a:lvl1pPr algn="ctr" defTabSz="438150" eaLnBrk="1" fontAlgn="auto" latinLnBrk="1">
              <a:spcBef>
                <a:spcPts val="0"/>
              </a:spcBef>
              <a:spcAft>
                <a:spcPts val="0"/>
              </a:spcAft>
              <a:defRPr sz="675">
                <a:solidFill>
                  <a:schemeClr val="bg1"/>
                </a:solidFill>
                <a:latin typeface="+mn-lt"/>
                <a:ea typeface="Sosa Regular"/>
                <a:cs typeface="Sosa Regular"/>
                <a:sym typeface="Sosa Regular"/>
              </a:defRPr>
            </a:lvl1pPr>
          </a:lstStyle>
          <a:p>
            <a:pPr>
              <a:defRPr/>
            </a:pPr>
            <a:r>
              <a:rPr lang="en-US" dirty="0"/>
              <a:t>© 2015, Perfecto Mobile Ltd.  All Rights Reserved.  </a:t>
            </a:r>
          </a:p>
        </p:txBody>
      </p:sp>
      <p:sp>
        <p:nvSpPr>
          <p:cNvPr id="4" name="Date Placeholder 3"/>
          <p:cNvSpPr>
            <a:spLocks noGrp="1"/>
          </p:cNvSpPr>
          <p:nvPr>
            <p:ph type="dt" sz="half" idx="2"/>
          </p:nvPr>
        </p:nvSpPr>
        <p:spPr>
          <a:xfrm>
            <a:off x="628650" y="4980385"/>
            <a:ext cx="2057400" cy="213122"/>
          </a:xfrm>
          <a:prstGeom prst="rect">
            <a:avLst/>
          </a:prstGeom>
        </p:spPr>
        <p:txBody>
          <a:bodyPr vert="horz" lIns="91440" tIns="45720" rIns="91440" bIns="45720" rtlCol="0" anchor="ctr"/>
          <a:lstStyle>
            <a:lvl1pPr algn="l" defTabSz="685760" eaLnBrk="1" fontAlgn="auto" hangingPunct="1">
              <a:spcBef>
                <a:spcPts val="0"/>
              </a:spcBef>
              <a:spcAft>
                <a:spcPts val="0"/>
              </a:spcAft>
              <a:defRPr sz="675">
                <a:solidFill>
                  <a:schemeClr val="bg1"/>
                </a:solidFill>
                <a:latin typeface="+mn-lt"/>
              </a:defRPr>
            </a:lvl1pPr>
          </a:lstStyle>
          <a:p>
            <a:pPr>
              <a:defRPr/>
            </a:pPr>
            <a:fld id="{91BC4001-F168-4320-897F-8BECB89CC6CE}" type="datetime1">
              <a:rPr lang="en-US" smtClean="0"/>
              <a:pPr>
                <a:defRPr/>
              </a:pPr>
              <a:t>10/3/2019</a:t>
            </a:fld>
            <a:endParaRPr lang="en-US" dirty="0"/>
          </a:p>
        </p:txBody>
      </p:sp>
      <p:sp>
        <p:nvSpPr>
          <p:cNvPr id="6" name="Slide Number Placeholder 5"/>
          <p:cNvSpPr>
            <a:spLocks noGrp="1"/>
          </p:cNvSpPr>
          <p:nvPr>
            <p:ph type="sldNum" sz="quarter" idx="4"/>
          </p:nvPr>
        </p:nvSpPr>
        <p:spPr>
          <a:xfrm>
            <a:off x="6457950" y="4988719"/>
            <a:ext cx="2057400" cy="186929"/>
          </a:xfrm>
          <a:prstGeom prst="rect">
            <a:avLst/>
          </a:prstGeom>
        </p:spPr>
        <p:txBody>
          <a:bodyPr vert="horz" lIns="91440" tIns="45720" rIns="91440" bIns="45720" rtlCol="0" anchor="ctr"/>
          <a:lstStyle>
            <a:lvl1pPr algn="r" defTabSz="685760" eaLnBrk="1" fontAlgn="auto" hangingPunct="1">
              <a:spcBef>
                <a:spcPts val="0"/>
              </a:spcBef>
              <a:spcAft>
                <a:spcPts val="0"/>
              </a:spcAft>
              <a:defRPr sz="675">
                <a:solidFill>
                  <a:schemeClr val="bg1"/>
                </a:solidFill>
                <a:latin typeface="+mn-lt"/>
              </a:defRPr>
            </a:lvl1pPr>
          </a:lstStyle>
          <a:p>
            <a:fld id="{10F82533-859B-AE4E-A5A3-B3C405181B90}" type="slidenum">
              <a:rPr lang="en-US" smtClean="0"/>
              <a:pPr/>
              <a:t>‹#›</a:t>
            </a:fld>
            <a:endParaRPr lang="en-US" dirty="0"/>
          </a:p>
        </p:txBody>
      </p:sp>
      <p:pic>
        <p:nvPicPr>
          <p:cNvPr id="1035" name="Picture 1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779544" y="39291"/>
            <a:ext cx="1220391" cy="36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93477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704" r:id="rId10"/>
  </p:sldLayoutIdLst>
  <p:txStyles>
    <p:titleStyle>
      <a:lvl1pPr algn="l" rtl="0" eaLnBrk="1" fontAlgn="base" hangingPunct="1">
        <a:lnSpc>
          <a:spcPct val="90000"/>
        </a:lnSpc>
        <a:spcBef>
          <a:spcPct val="0"/>
        </a:spcBef>
        <a:spcAft>
          <a:spcPct val="0"/>
        </a:spcAft>
        <a:defRPr sz="2100" b="1" kern="1200">
          <a:solidFill>
            <a:schemeClr val="tx1"/>
          </a:solidFill>
          <a:latin typeface="Source Sans Pro" charset="0"/>
          <a:ea typeface="Source Sans Pro" charset="0"/>
          <a:cs typeface="Source Sans Pro" charset="0"/>
        </a:defRPr>
      </a:lvl1pPr>
      <a:lvl2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2pPr>
      <a:lvl3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3pPr>
      <a:lvl4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4pPr>
      <a:lvl5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5pPr>
      <a:lvl6pPr marL="3429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6pPr>
      <a:lvl7pPr marL="6858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7pPr>
      <a:lvl8pPr marL="10287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8pPr>
      <a:lvl9pPr marL="13716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Source Sans Pro" charset="0"/>
          <a:ea typeface="Source Sans Pro" charset="0"/>
          <a:cs typeface="Source Sans Pro"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44053"/>
            <a:ext cx="383738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887016"/>
            <a:ext cx="78867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hape 4"/>
          <p:cNvSpPr/>
          <p:nvPr userDrawn="1"/>
        </p:nvSpPr>
        <p:spPr>
          <a:xfrm>
            <a:off x="0" y="123826"/>
            <a:ext cx="342900" cy="421481"/>
          </a:xfrm>
          <a:prstGeom prst="rect">
            <a:avLst/>
          </a:prstGeom>
          <a:solidFill>
            <a:srgbClr val="92D050"/>
          </a:solidFill>
          <a:ln w="12700">
            <a:miter lim="400000"/>
          </a:ln>
        </p:spPr>
        <p:txBody>
          <a:bodyPr lIns="38100" tIns="38100" rIns="38100" bIns="38100" anchor="ctr"/>
          <a:lstStyle/>
          <a:p>
            <a:pPr defTabSz="619125"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1725" b="1" cap="all" spc="-68">
              <a:solidFill>
                <a:srgbClr val="FFFFFF"/>
              </a:solidFill>
              <a:latin typeface="Source Sans Pro Semibold"/>
              <a:ea typeface="Source Sans Pro Semibold"/>
              <a:cs typeface="Source Sans Pro Semibold"/>
              <a:sym typeface="Source Sans Pro Semibold"/>
            </a:endParaRPr>
          </a:p>
        </p:txBody>
      </p:sp>
      <p:sp>
        <p:nvSpPr>
          <p:cNvPr id="1029" name="Shape 108"/>
          <p:cNvSpPr>
            <a:spLocks noChangeShapeType="1"/>
          </p:cNvSpPr>
          <p:nvPr userDrawn="1"/>
        </p:nvSpPr>
        <p:spPr bwMode="auto">
          <a:xfrm flipV="1">
            <a:off x="4180285" y="525066"/>
            <a:ext cx="4957763" cy="15478"/>
          </a:xfrm>
          <a:prstGeom prst="line">
            <a:avLst/>
          </a:prstGeom>
          <a:noFill/>
          <a:ln w="28575">
            <a:solidFill>
              <a:srgbClr val="92D050"/>
            </a:solidFill>
            <a:miter lim="400000"/>
            <a:headEnd/>
            <a:tailEnd/>
          </a:ln>
          <a:extLst>
            <a:ext uri="{909E8E84-426E-40DD-AFC4-6F175D3DCCD1}">
              <a14:hiddenFill xmlns:a14="http://schemas.microsoft.com/office/drawing/2010/main">
                <a:noFill/>
              </a14:hiddenFill>
            </a:ext>
          </a:extLst>
        </p:spPr>
        <p:txBody>
          <a:bodyPr lIns="38100" tIns="38100" rIns="38100" bIns="38100" anchor="ctr"/>
          <a:lstStyle/>
          <a:p>
            <a:endParaRPr lang="en-US" sz="1350"/>
          </a:p>
        </p:txBody>
      </p:sp>
      <p:sp>
        <p:nvSpPr>
          <p:cNvPr id="12" name="Shape 4"/>
          <p:cNvSpPr/>
          <p:nvPr userDrawn="1"/>
        </p:nvSpPr>
        <p:spPr>
          <a:xfrm>
            <a:off x="-21431" y="5037535"/>
            <a:ext cx="9165431" cy="117872"/>
          </a:xfrm>
          <a:prstGeom prst="rect">
            <a:avLst/>
          </a:prstGeom>
          <a:solidFill>
            <a:srgbClr val="92D050"/>
          </a:solidFill>
          <a:ln w="12700">
            <a:miter lim="400000"/>
          </a:ln>
        </p:spPr>
        <p:txBody>
          <a:bodyPr lIns="38100" tIns="38100" rIns="38100" bIns="38100" anchor="ctr"/>
          <a:lstStyle/>
          <a:p>
            <a:pPr defTabSz="619125"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1725" b="1" cap="all" spc="-68">
              <a:solidFill>
                <a:srgbClr val="FFFFFF"/>
              </a:solidFill>
              <a:latin typeface="Source Sans Pro Semibold"/>
              <a:ea typeface="Source Sans Pro Semibold"/>
              <a:cs typeface="Source Sans Pro Semibold"/>
              <a:sym typeface="Source Sans Pro Semibold"/>
            </a:endParaRPr>
          </a:p>
        </p:txBody>
      </p:sp>
      <p:sp>
        <p:nvSpPr>
          <p:cNvPr id="5" name="Footer Placeholder 4"/>
          <p:cNvSpPr>
            <a:spLocks noGrp="1"/>
          </p:cNvSpPr>
          <p:nvPr>
            <p:ph type="ftr" sz="quarter" idx="3"/>
          </p:nvPr>
        </p:nvSpPr>
        <p:spPr>
          <a:xfrm>
            <a:off x="3028950" y="4980385"/>
            <a:ext cx="3086100" cy="213122"/>
          </a:xfrm>
          <a:prstGeom prst="rect">
            <a:avLst/>
          </a:prstGeom>
        </p:spPr>
        <p:txBody>
          <a:bodyPr vert="horz" lIns="91440" tIns="45720" rIns="91440" bIns="45720" rtlCol="0" anchor="ctr"/>
          <a:lstStyle>
            <a:lvl1pPr algn="ctr" defTabSz="438150" eaLnBrk="1" fontAlgn="auto" latinLnBrk="1">
              <a:spcBef>
                <a:spcPts val="0"/>
              </a:spcBef>
              <a:spcAft>
                <a:spcPts val="0"/>
              </a:spcAft>
              <a:defRPr sz="675">
                <a:solidFill>
                  <a:schemeClr val="bg1"/>
                </a:solidFill>
                <a:latin typeface="+mn-lt"/>
                <a:ea typeface="Sosa Regular"/>
                <a:cs typeface="Sosa Regular"/>
                <a:sym typeface="Sosa Regular"/>
              </a:defRPr>
            </a:lvl1pPr>
          </a:lstStyle>
          <a:p>
            <a:pPr>
              <a:defRPr/>
            </a:pPr>
            <a:r>
              <a:rPr lang="en-US"/>
              <a:t>© 2015, Perfecto Mobile Ltd.  All Rights Reserved.  </a:t>
            </a:r>
          </a:p>
        </p:txBody>
      </p:sp>
      <p:sp>
        <p:nvSpPr>
          <p:cNvPr id="4" name="Date Placeholder 3"/>
          <p:cNvSpPr>
            <a:spLocks noGrp="1"/>
          </p:cNvSpPr>
          <p:nvPr>
            <p:ph type="dt" sz="half" idx="2"/>
          </p:nvPr>
        </p:nvSpPr>
        <p:spPr>
          <a:xfrm>
            <a:off x="628650" y="4980385"/>
            <a:ext cx="2057400" cy="213122"/>
          </a:xfrm>
          <a:prstGeom prst="rect">
            <a:avLst/>
          </a:prstGeom>
        </p:spPr>
        <p:txBody>
          <a:bodyPr vert="horz" lIns="91440" tIns="45720" rIns="91440" bIns="45720" rtlCol="0" anchor="ctr"/>
          <a:lstStyle>
            <a:lvl1pPr algn="l" defTabSz="685760" eaLnBrk="1" fontAlgn="auto" hangingPunct="1">
              <a:spcBef>
                <a:spcPts val="0"/>
              </a:spcBef>
              <a:spcAft>
                <a:spcPts val="0"/>
              </a:spcAft>
              <a:defRPr sz="675">
                <a:solidFill>
                  <a:schemeClr val="bg1"/>
                </a:solidFill>
                <a:latin typeface="+mn-lt"/>
              </a:defRPr>
            </a:lvl1pPr>
          </a:lstStyle>
          <a:p>
            <a:pPr>
              <a:defRPr/>
            </a:pPr>
            <a:fld id="{CAC0376C-FB6A-4421-B828-1878B320F0B6}" type="datetime1">
              <a:rPr lang="en-US"/>
              <a:pPr>
                <a:defRPr/>
              </a:pPr>
              <a:t>10/3/2019</a:t>
            </a:fld>
            <a:endParaRPr lang="en-US"/>
          </a:p>
        </p:txBody>
      </p:sp>
      <p:sp>
        <p:nvSpPr>
          <p:cNvPr id="6" name="Slide Number Placeholder 5"/>
          <p:cNvSpPr>
            <a:spLocks noGrp="1"/>
          </p:cNvSpPr>
          <p:nvPr>
            <p:ph type="sldNum" sz="quarter" idx="4"/>
          </p:nvPr>
        </p:nvSpPr>
        <p:spPr>
          <a:xfrm>
            <a:off x="6457950" y="4988719"/>
            <a:ext cx="2057400" cy="186929"/>
          </a:xfrm>
          <a:prstGeom prst="rect">
            <a:avLst/>
          </a:prstGeom>
        </p:spPr>
        <p:txBody>
          <a:bodyPr vert="horz" lIns="91440" tIns="45720" rIns="91440" bIns="45720" rtlCol="0" anchor="ctr"/>
          <a:lstStyle>
            <a:lvl1pPr algn="r" defTabSz="685760" eaLnBrk="1" fontAlgn="auto" hangingPunct="1">
              <a:spcBef>
                <a:spcPts val="0"/>
              </a:spcBef>
              <a:spcAft>
                <a:spcPts val="0"/>
              </a:spcAft>
              <a:defRPr sz="675">
                <a:solidFill>
                  <a:schemeClr val="bg1"/>
                </a:solidFill>
                <a:latin typeface="+mn-lt"/>
              </a:defRPr>
            </a:lvl1pPr>
          </a:lstStyle>
          <a:p>
            <a:pPr>
              <a:defRPr/>
            </a:pPr>
            <a:fld id="{CB38A579-86A1-4ABB-A3DC-5CBB8D5A0743}" type="slidenum">
              <a:rPr lang="en-US"/>
              <a:pPr>
                <a:defRPr/>
              </a:pPr>
              <a:t>‹#›</a:t>
            </a:fld>
            <a:endParaRPr lang="en-US"/>
          </a:p>
        </p:txBody>
      </p:sp>
      <p:pic>
        <p:nvPicPr>
          <p:cNvPr id="1035" name="Picture 12"/>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7779544" y="39291"/>
            <a:ext cx="1220391" cy="36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56190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hf hdr="0"/>
  <p:txStyles>
    <p:titleStyle>
      <a:lvl1pPr algn="l" rtl="0" eaLnBrk="0" fontAlgn="base" hangingPunct="0">
        <a:lnSpc>
          <a:spcPct val="90000"/>
        </a:lnSpc>
        <a:spcBef>
          <a:spcPct val="0"/>
        </a:spcBef>
        <a:spcAft>
          <a:spcPct val="0"/>
        </a:spcAft>
        <a:defRPr sz="1800" b="1" kern="1200">
          <a:solidFill>
            <a:schemeClr val="tx1"/>
          </a:solidFill>
          <a:latin typeface="Source Sans Pro" charset="0"/>
          <a:ea typeface="Source Sans Pro" charset="0"/>
          <a:cs typeface="Source Sans Pro" charset="0"/>
        </a:defRPr>
      </a:lvl1pPr>
      <a:lvl2pPr algn="l" rtl="0" eaLnBrk="0" fontAlgn="base" hangingPunct="0">
        <a:lnSpc>
          <a:spcPct val="90000"/>
        </a:lnSpc>
        <a:spcBef>
          <a:spcPct val="0"/>
        </a:spcBef>
        <a:spcAft>
          <a:spcPct val="0"/>
        </a:spcAft>
        <a:defRPr sz="1800" b="1">
          <a:solidFill>
            <a:schemeClr val="tx1"/>
          </a:solidFill>
          <a:latin typeface="Source Sans Pro" charset="0"/>
          <a:ea typeface="Source Sans Pro" charset="0"/>
          <a:cs typeface="Source Sans Pro" charset="0"/>
        </a:defRPr>
      </a:lvl2pPr>
      <a:lvl3pPr algn="l" rtl="0" eaLnBrk="0" fontAlgn="base" hangingPunct="0">
        <a:lnSpc>
          <a:spcPct val="90000"/>
        </a:lnSpc>
        <a:spcBef>
          <a:spcPct val="0"/>
        </a:spcBef>
        <a:spcAft>
          <a:spcPct val="0"/>
        </a:spcAft>
        <a:defRPr sz="1800" b="1">
          <a:solidFill>
            <a:schemeClr val="tx1"/>
          </a:solidFill>
          <a:latin typeface="Source Sans Pro" charset="0"/>
          <a:ea typeface="Source Sans Pro" charset="0"/>
          <a:cs typeface="Source Sans Pro" charset="0"/>
        </a:defRPr>
      </a:lvl3pPr>
      <a:lvl4pPr algn="l" rtl="0" eaLnBrk="0" fontAlgn="base" hangingPunct="0">
        <a:lnSpc>
          <a:spcPct val="90000"/>
        </a:lnSpc>
        <a:spcBef>
          <a:spcPct val="0"/>
        </a:spcBef>
        <a:spcAft>
          <a:spcPct val="0"/>
        </a:spcAft>
        <a:defRPr sz="1800" b="1">
          <a:solidFill>
            <a:schemeClr val="tx1"/>
          </a:solidFill>
          <a:latin typeface="Source Sans Pro" charset="0"/>
          <a:ea typeface="Source Sans Pro" charset="0"/>
          <a:cs typeface="Source Sans Pro" charset="0"/>
        </a:defRPr>
      </a:lvl4pPr>
      <a:lvl5pPr algn="l" rtl="0" eaLnBrk="0" fontAlgn="base" hangingPunct="0">
        <a:lnSpc>
          <a:spcPct val="90000"/>
        </a:lnSpc>
        <a:spcBef>
          <a:spcPct val="0"/>
        </a:spcBef>
        <a:spcAft>
          <a:spcPct val="0"/>
        </a:spcAft>
        <a:defRPr sz="1800" b="1">
          <a:solidFill>
            <a:schemeClr val="tx1"/>
          </a:solidFill>
          <a:latin typeface="Source Sans Pro" charset="0"/>
          <a:ea typeface="Source Sans Pro" charset="0"/>
          <a:cs typeface="Source Sans Pro" charset="0"/>
        </a:defRPr>
      </a:lvl5pPr>
      <a:lvl6pPr marL="342900" algn="l" rtl="0" fontAlgn="base">
        <a:lnSpc>
          <a:spcPct val="90000"/>
        </a:lnSpc>
        <a:spcBef>
          <a:spcPct val="0"/>
        </a:spcBef>
        <a:spcAft>
          <a:spcPct val="0"/>
        </a:spcAft>
        <a:defRPr sz="2400">
          <a:solidFill>
            <a:schemeClr val="tx1"/>
          </a:solidFill>
          <a:latin typeface="Source Sans Pro" charset="0"/>
          <a:ea typeface="Source Sans Pro" charset="0"/>
          <a:cs typeface="Source Sans Pro" charset="0"/>
        </a:defRPr>
      </a:lvl6pPr>
      <a:lvl7pPr marL="685800" algn="l" rtl="0" fontAlgn="base">
        <a:lnSpc>
          <a:spcPct val="90000"/>
        </a:lnSpc>
        <a:spcBef>
          <a:spcPct val="0"/>
        </a:spcBef>
        <a:spcAft>
          <a:spcPct val="0"/>
        </a:spcAft>
        <a:defRPr sz="2400">
          <a:solidFill>
            <a:schemeClr val="tx1"/>
          </a:solidFill>
          <a:latin typeface="Source Sans Pro" charset="0"/>
          <a:ea typeface="Source Sans Pro" charset="0"/>
          <a:cs typeface="Source Sans Pro" charset="0"/>
        </a:defRPr>
      </a:lvl7pPr>
      <a:lvl8pPr marL="1028700" algn="l" rtl="0" fontAlgn="base">
        <a:lnSpc>
          <a:spcPct val="90000"/>
        </a:lnSpc>
        <a:spcBef>
          <a:spcPct val="0"/>
        </a:spcBef>
        <a:spcAft>
          <a:spcPct val="0"/>
        </a:spcAft>
        <a:defRPr sz="2400">
          <a:solidFill>
            <a:schemeClr val="tx1"/>
          </a:solidFill>
          <a:latin typeface="Source Sans Pro" charset="0"/>
          <a:ea typeface="Source Sans Pro" charset="0"/>
          <a:cs typeface="Source Sans Pro" charset="0"/>
        </a:defRPr>
      </a:lvl8pPr>
      <a:lvl9pPr marL="1371600" algn="l" rtl="0" fontAlgn="base">
        <a:lnSpc>
          <a:spcPct val="90000"/>
        </a:lnSpc>
        <a:spcBef>
          <a:spcPct val="0"/>
        </a:spcBef>
        <a:spcAft>
          <a:spcPct val="0"/>
        </a:spcAft>
        <a:defRPr sz="2400">
          <a:solidFill>
            <a:schemeClr val="tx1"/>
          </a:solidFill>
          <a:latin typeface="Source Sans Pro" charset="0"/>
          <a:ea typeface="Source Sans Pro" charset="0"/>
          <a:cs typeface="Source Sans Pro"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Source Sans Pro" charset="0"/>
          <a:ea typeface="Source Sans Pro" charset="0"/>
          <a:cs typeface="Source Sans Pro" charset="0"/>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0.png"/><Relationship Id="rId7"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6.png"/><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55.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30.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30.pn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30.png"/><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8" Type="http://schemas.openxmlformats.org/officeDocument/2006/relationships/hyperlink" Target="http://developers.perfectomobile.com/display/TT/Recording+a+Session" TargetMode="External"/><Relationship Id="rId3" Type="http://schemas.openxmlformats.org/officeDocument/2006/relationships/hyperlink" Target="http://developers.perfectomobile.com/display/PD/Device+operations" TargetMode="External"/><Relationship Id="rId7" Type="http://schemas.openxmlformats.org/officeDocument/2006/relationships/hyperlink" Target="http://developers.perfectomobile.com/display/PD/Network+virtualization+star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developers.perfectomobile.com/display/PD/Device+operations#Deviceoperations-FileTransfer" TargetMode="External"/><Relationship Id="rId5" Type="http://schemas.openxmlformats.org/officeDocument/2006/relationships/hyperlink" Target="http://developers.perfectomobile.com/display/PD/Device+operations#Deviceoperations-RebootandRecoveraDevice" TargetMode="External"/><Relationship Id="rId4" Type="http://schemas.openxmlformats.org/officeDocument/2006/relationships/hyperlink" Target="http://developers.perfectomobile.com/display/PD/Launch+devic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252DEC-0B66-6647-9CBA-4FBCA0F6B9DB}"/>
              </a:ext>
            </a:extLst>
          </p:cNvPr>
          <p:cNvSpPr>
            <a:spLocks noGrp="1"/>
          </p:cNvSpPr>
          <p:nvPr>
            <p:ph type="ctrTitle"/>
          </p:nvPr>
        </p:nvSpPr>
        <p:spPr/>
        <p:txBody>
          <a:bodyPr/>
          <a:lstStyle/>
          <a:p>
            <a:pPr defTabSz="685800">
              <a:defRPr/>
            </a:pPr>
            <a:r>
              <a:rPr lang="en-US" sz="3200" kern="0" dirty="0">
                <a:solidFill>
                  <a:prstClr val="white"/>
                </a:solidFill>
                <a:latin typeface="OfficinaSanITCBol" panose="02000806040000020004" pitchFamily="2" charset="0"/>
              </a:rPr>
              <a:t>Working with Devices</a:t>
            </a:r>
          </a:p>
        </p:txBody>
      </p:sp>
    </p:spTree>
    <p:extLst>
      <p:ext uri="{BB962C8B-B14F-4D97-AF65-F5344CB8AC3E}">
        <p14:creationId xmlns:p14="http://schemas.microsoft.com/office/powerpoint/2010/main" val="2997291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49DD-0C3F-E04C-9066-442F051BCDFA}"/>
              </a:ext>
            </a:extLst>
          </p:cNvPr>
          <p:cNvSpPr>
            <a:spLocks noGrp="1"/>
          </p:cNvSpPr>
          <p:nvPr>
            <p:ph type="title"/>
          </p:nvPr>
        </p:nvSpPr>
        <p:spPr>
          <a:xfrm>
            <a:off x="342900" y="44053"/>
            <a:ext cx="5431599" cy="595313"/>
          </a:xfrm>
        </p:spPr>
        <p:txBody>
          <a:bodyPr/>
          <a:lstStyle/>
          <a:p>
            <a:r>
              <a:rPr lang="en-US" dirty="0"/>
              <a:t>Operating Devices – Scroll / Drag</a:t>
            </a:r>
          </a:p>
        </p:txBody>
      </p:sp>
      <p:sp>
        <p:nvSpPr>
          <p:cNvPr id="4" name="Content Placeholder 2">
            <a:extLst>
              <a:ext uri="{FF2B5EF4-FFF2-40B4-BE49-F238E27FC236}">
                <a16:creationId xmlns:a16="http://schemas.microsoft.com/office/drawing/2014/main" id="{FFCF5DFD-F354-C64B-AE99-403B5D45E670}"/>
              </a:ext>
            </a:extLst>
          </p:cNvPr>
          <p:cNvSpPr txBox="1">
            <a:spLocks/>
          </p:cNvSpPr>
          <p:nvPr/>
        </p:nvSpPr>
        <p:spPr bwMode="auto">
          <a:xfrm>
            <a:off x="142483" y="814193"/>
            <a:ext cx="3465009" cy="417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Source Sans Pro" charset="0"/>
                <a:ea typeface="Source Sans Pro" charset="0"/>
                <a:cs typeface="Source Sans Pro"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en-US" sz="1400" b="1" i="1" dirty="0"/>
              <a:t>SCROLL</a:t>
            </a:r>
            <a:r>
              <a:rPr lang="en-US" sz="1400" dirty="0"/>
              <a:t> – Click and move your mouse in the desire direction</a:t>
            </a:r>
          </a:p>
          <a:p>
            <a:pPr defTabSz="914400"/>
            <a:endParaRPr lang="en-US" sz="1050" b="1" i="1" dirty="0"/>
          </a:p>
          <a:p>
            <a:pPr defTabSz="914400"/>
            <a:r>
              <a:rPr lang="en-US" sz="1400" b="1" i="1" dirty="0"/>
              <a:t>DRAG</a:t>
            </a:r>
            <a:r>
              <a:rPr lang="en-US" sz="1400" dirty="0"/>
              <a:t> – Click on an icon, move your move slightly until is </a:t>
            </a:r>
            <a:r>
              <a:rPr lang="en-US" sz="1400" i="1" dirty="0">
                <a:solidFill>
                  <a:srgbClr val="0070C0"/>
                </a:solidFill>
              </a:rPr>
              <a:t>responsive</a:t>
            </a:r>
            <a:r>
              <a:rPr lang="en-US" sz="1400" dirty="0"/>
              <a:t> and then drag.</a:t>
            </a:r>
          </a:p>
          <a:p>
            <a:pPr defTabSz="914400"/>
            <a:endParaRPr lang="en-US" sz="1400" b="1" i="1" dirty="0"/>
          </a:p>
          <a:p>
            <a:pPr defTabSz="914400"/>
            <a:r>
              <a:rPr lang="en-US" sz="1400" b="1" i="1" dirty="0"/>
              <a:t>ABOUT SCROLL / DRAG</a:t>
            </a:r>
          </a:p>
          <a:p>
            <a:pPr lvl="1" defTabSz="914400"/>
            <a:r>
              <a:rPr lang="en-US" sz="1400" i="1" dirty="0"/>
              <a:t>Both are marked with a </a:t>
            </a:r>
            <a:r>
              <a:rPr lang="en-US" sz="1400" b="1" i="1" dirty="0">
                <a:solidFill>
                  <a:srgbClr val="C00000"/>
                </a:solidFill>
              </a:rPr>
              <a:t>RED</a:t>
            </a:r>
            <a:r>
              <a:rPr lang="en-US" sz="1400" i="1" dirty="0"/>
              <a:t> Line</a:t>
            </a:r>
          </a:p>
          <a:p>
            <a:pPr lvl="1" defTabSz="914400"/>
            <a:endParaRPr lang="en-US" sz="1400" i="1" dirty="0"/>
          </a:p>
          <a:p>
            <a:pPr lvl="1" defTabSz="914400"/>
            <a:endParaRPr lang="en-US" sz="1400" i="1" dirty="0"/>
          </a:p>
          <a:p>
            <a:pPr lvl="1" defTabSz="914400"/>
            <a:r>
              <a:rPr lang="en-US" sz="1400" i="1" dirty="0"/>
              <a:t>Allows movement of an object in a non-linear way</a:t>
            </a:r>
          </a:p>
          <a:p>
            <a:pPr lvl="1" defTabSz="914400"/>
            <a:endParaRPr lang="en-US" sz="1050" i="1" dirty="0"/>
          </a:p>
          <a:p>
            <a:pPr lvl="1" defTabSz="914400"/>
            <a:r>
              <a:rPr lang="en-US" sz="1400" i="1" dirty="0"/>
              <a:t>This operation provides the system with a series of coordinates within a vector; from A to B and everything in between.</a:t>
            </a:r>
          </a:p>
        </p:txBody>
      </p:sp>
      <p:pic>
        <p:nvPicPr>
          <p:cNvPr id="6" name="Picture 5">
            <a:extLst>
              <a:ext uri="{FF2B5EF4-FFF2-40B4-BE49-F238E27FC236}">
                <a16:creationId xmlns:a16="http://schemas.microsoft.com/office/drawing/2014/main" id="{48F5AC93-0DCF-DD49-86E3-B6CCC2E70A97}"/>
              </a:ext>
            </a:extLst>
          </p:cNvPr>
          <p:cNvPicPr>
            <a:picLocks noChangeAspect="1"/>
          </p:cNvPicPr>
          <p:nvPr/>
        </p:nvPicPr>
        <p:blipFill>
          <a:blip r:embed="rId3"/>
          <a:stretch>
            <a:fillRect/>
          </a:stretch>
        </p:blipFill>
        <p:spPr>
          <a:xfrm>
            <a:off x="734570" y="3096450"/>
            <a:ext cx="1895895" cy="197895"/>
          </a:xfrm>
          <a:prstGeom prst="rect">
            <a:avLst/>
          </a:prstGeom>
        </p:spPr>
      </p:pic>
      <p:pic>
        <p:nvPicPr>
          <p:cNvPr id="8" name="Picture 7">
            <a:extLst>
              <a:ext uri="{FF2B5EF4-FFF2-40B4-BE49-F238E27FC236}">
                <a16:creationId xmlns:a16="http://schemas.microsoft.com/office/drawing/2014/main" id="{62B450FC-F363-9247-BADC-FC80E3BE8655}"/>
              </a:ext>
            </a:extLst>
          </p:cNvPr>
          <p:cNvPicPr>
            <a:picLocks noChangeAspect="1"/>
          </p:cNvPicPr>
          <p:nvPr/>
        </p:nvPicPr>
        <p:blipFill>
          <a:blip r:embed="rId4"/>
          <a:stretch>
            <a:fillRect/>
          </a:stretch>
        </p:blipFill>
        <p:spPr>
          <a:xfrm>
            <a:off x="5637965" y="608612"/>
            <a:ext cx="1210097" cy="2487838"/>
          </a:xfrm>
          <a:prstGeom prst="rect">
            <a:avLst/>
          </a:prstGeom>
        </p:spPr>
      </p:pic>
      <p:pic>
        <p:nvPicPr>
          <p:cNvPr id="11" name="Picture 10">
            <a:extLst>
              <a:ext uri="{FF2B5EF4-FFF2-40B4-BE49-F238E27FC236}">
                <a16:creationId xmlns:a16="http://schemas.microsoft.com/office/drawing/2014/main" id="{FE3C1626-3E1C-7747-936B-D0D8EE59EBFF}"/>
              </a:ext>
            </a:extLst>
          </p:cNvPr>
          <p:cNvPicPr>
            <a:picLocks noChangeAspect="1"/>
          </p:cNvPicPr>
          <p:nvPr/>
        </p:nvPicPr>
        <p:blipFill>
          <a:blip r:embed="rId5"/>
          <a:stretch>
            <a:fillRect/>
          </a:stretch>
        </p:blipFill>
        <p:spPr>
          <a:xfrm>
            <a:off x="4493168" y="3096450"/>
            <a:ext cx="4650832" cy="1893829"/>
          </a:xfrm>
          <a:prstGeom prst="rect">
            <a:avLst/>
          </a:prstGeom>
        </p:spPr>
      </p:pic>
      <p:sp>
        <p:nvSpPr>
          <p:cNvPr id="12" name="Line Callout 2 11">
            <a:extLst>
              <a:ext uri="{FF2B5EF4-FFF2-40B4-BE49-F238E27FC236}">
                <a16:creationId xmlns:a16="http://schemas.microsoft.com/office/drawing/2014/main" id="{1D385DED-1771-0045-A481-9E24C9BCB44D}"/>
              </a:ext>
            </a:extLst>
          </p:cNvPr>
          <p:cNvSpPr/>
          <p:nvPr/>
        </p:nvSpPr>
        <p:spPr>
          <a:xfrm flipH="1">
            <a:off x="3807923" y="2238126"/>
            <a:ext cx="1257643" cy="497239"/>
          </a:xfrm>
          <a:prstGeom prst="borderCallout2">
            <a:avLst>
              <a:gd name="adj1" fmla="val 18750"/>
              <a:gd name="adj2" fmla="val 631"/>
              <a:gd name="adj3" fmla="val 18750"/>
              <a:gd name="adj4" fmla="val -16667"/>
              <a:gd name="adj5" fmla="val 404874"/>
              <a:gd name="adj6" fmla="val -17769"/>
            </a:avLst>
          </a:prstGeom>
          <a:noFill/>
          <a:ln>
            <a:solidFill>
              <a:srgbClr val="C00000"/>
            </a:solidFill>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C00000"/>
                </a:solidFill>
              </a:rPr>
              <a:t>Look for the </a:t>
            </a:r>
            <a:r>
              <a:rPr lang="en-US" sz="1050" b="1" dirty="0">
                <a:solidFill>
                  <a:srgbClr val="0070C0"/>
                </a:solidFill>
              </a:rPr>
              <a:t>CHROME</a:t>
            </a:r>
            <a:r>
              <a:rPr lang="en-US" sz="1050" dirty="0">
                <a:solidFill>
                  <a:srgbClr val="C00000"/>
                </a:solidFill>
              </a:rPr>
              <a:t> Icon</a:t>
            </a:r>
          </a:p>
        </p:txBody>
      </p:sp>
    </p:spTree>
    <p:extLst>
      <p:ext uri="{BB962C8B-B14F-4D97-AF65-F5344CB8AC3E}">
        <p14:creationId xmlns:p14="http://schemas.microsoft.com/office/powerpoint/2010/main" val="14828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49DD-0C3F-E04C-9066-442F051BCDFA}"/>
              </a:ext>
            </a:extLst>
          </p:cNvPr>
          <p:cNvSpPr>
            <a:spLocks noGrp="1"/>
          </p:cNvSpPr>
          <p:nvPr>
            <p:ph type="title"/>
          </p:nvPr>
        </p:nvSpPr>
        <p:spPr>
          <a:xfrm>
            <a:off x="342900" y="44053"/>
            <a:ext cx="5431599" cy="595313"/>
          </a:xfrm>
        </p:spPr>
        <p:txBody>
          <a:bodyPr/>
          <a:lstStyle/>
          <a:p>
            <a:r>
              <a:rPr lang="en-US" dirty="0"/>
              <a:t>Text Entry</a:t>
            </a:r>
          </a:p>
        </p:txBody>
      </p:sp>
      <p:pic>
        <p:nvPicPr>
          <p:cNvPr id="6" name="Picture 5">
            <a:extLst>
              <a:ext uri="{FF2B5EF4-FFF2-40B4-BE49-F238E27FC236}">
                <a16:creationId xmlns:a16="http://schemas.microsoft.com/office/drawing/2014/main" id="{FCB5E491-11C7-B849-9C76-F7B3F54AE2A3}"/>
              </a:ext>
            </a:extLst>
          </p:cNvPr>
          <p:cNvPicPr>
            <a:picLocks noChangeAspect="1"/>
          </p:cNvPicPr>
          <p:nvPr/>
        </p:nvPicPr>
        <p:blipFill>
          <a:blip r:embed="rId3"/>
          <a:stretch>
            <a:fillRect/>
          </a:stretch>
        </p:blipFill>
        <p:spPr>
          <a:xfrm>
            <a:off x="3689646" y="676147"/>
            <a:ext cx="3876076" cy="4169071"/>
          </a:xfrm>
          <a:prstGeom prst="rect">
            <a:avLst/>
          </a:prstGeom>
          <a:effectLst>
            <a:outerShdw blurRad="50800" dist="38100" dir="2700000" algn="tl" rotWithShape="0">
              <a:prstClr val="black">
                <a:alpha val="40000"/>
              </a:prstClr>
            </a:outerShdw>
          </a:effectLst>
        </p:spPr>
      </p:pic>
      <p:sp>
        <p:nvSpPr>
          <p:cNvPr id="8" name="Line Callout 2 7">
            <a:extLst>
              <a:ext uri="{FF2B5EF4-FFF2-40B4-BE49-F238E27FC236}">
                <a16:creationId xmlns:a16="http://schemas.microsoft.com/office/drawing/2014/main" id="{C239A16F-9427-B640-B0DF-F6646BFBA979}"/>
              </a:ext>
            </a:extLst>
          </p:cNvPr>
          <p:cNvSpPr/>
          <p:nvPr/>
        </p:nvSpPr>
        <p:spPr>
          <a:xfrm>
            <a:off x="7834301" y="1241668"/>
            <a:ext cx="1209492" cy="1075648"/>
          </a:xfrm>
          <a:prstGeom prst="borderCallout2">
            <a:avLst>
              <a:gd name="adj1" fmla="val 18750"/>
              <a:gd name="adj2" fmla="val -1084"/>
              <a:gd name="adj3" fmla="val 18750"/>
              <a:gd name="adj4" fmla="val -16667"/>
              <a:gd name="adj5" fmla="val 86578"/>
              <a:gd name="adj6" fmla="val -100777"/>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70C0"/>
                </a:solidFill>
              </a:rPr>
              <a:t>1.  To  Input Text </a:t>
            </a:r>
            <a:r>
              <a:rPr lang="en-US" sz="1050" b="1" dirty="0">
                <a:solidFill>
                  <a:srgbClr val="C00000"/>
                </a:solidFill>
              </a:rPr>
              <a:t>- </a:t>
            </a:r>
            <a:r>
              <a:rPr lang="en-US" sz="1050" dirty="0">
                <a:solidFill>
                  <a:srgbClr val="C00000"/>
                </a:solidFill>
              </a:rPr>
              <a:t>Select a location to enter (or simply press ENTER key on you keyboard)</a:t>
            </a:r>
          </a:p>
        </p:txBody>
      </p:sp>
      <p:sp>
        <p:nvSpPr>
          <p:cNvPr id="10" name="Line Callout 2 9">
            <a:extLst>
              <a:ext uri="{FF2B5EF4-FFF2-40B4-BE49-F238E27FC236}">
                <a16:creationId xmlns:a16="http://schemas.microsoft.com/office/drawing/2014/main" id="{8EEE21F0-DECA-3441-B59C-667C77D24562}"/>
              </a:ext>
            </a:extLst>
          </p:cNvPr>
          <p:cNvSpPr/>
          <p:nvPr/>
        </p:nvSpPr>
        <p:spPr>
          <a:xfrm flipH="1">
            <a:off x="2555831" y="1229411"/>
            <a:ext cx="851039" cy="698274"/>
          </a:xfrm>
          <a:prstGeom prst="borderCallout2">
            <a:avLst>
              <a:gd name="adj1" fmla="val 18750"/>
              <a:gd name="adj2" fmla="val -974"/>
              <a:gd name="adj3" fmla="val 18750"/>
              <a:gd name="adj4" fmla="val -24027"/>
              <a:gd name="adj5" fmla="val 49741"/>
              <a:gd name="adj6" fmla="val -42401"/>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70C0"/>
                </a:solidFill>
              </a:rPr>
              <a:t>2.  </a:t>
            </a:r>
            <a:r>
              <a:rPr lang="en-US" sz="1050" dirty="0">
                <a:solidFill>
                  <a:srgbClr val="C00000"/>
                </a:solidFill>
              </a:rPr>
              <a:t>Type text in the textbox</a:t>
            </a:r>
          </a:p>
        </p:txBody>
      </p:sp>
      <p:sp>
        <p:nvSpPr>
          <p:cNvPr id="7" name="Line Callout 2 6">
            <a:extLst>
              <a:ext uri="{FF2B5EF4-FFF2-40B4-BE49-F238E27FC236}">
                <a16:creationId xmlns:a16="http://schemas.microsoft.com/office/drawing/2014/main" id="{6B8A0AF4-DA75-2347-9505-F7907BAA6E9B}"/>
              </a:ext>
            </a:extLst>
          </p:cNvPr>
          <p:cNvSpPr/>
          <p:nvPr/>
        </p:nvSpPr>
        <p:spPr>
          <a:xfrm flipH="1">
            <a:off x="2555830" y="2460057"/>
            <a:ext cx="851039" cy="601250"/>
          </a:xfrm>
          <a:prstGeom prst="borderCallout2">
            <a:avLst>
              <a:gd name="adj1" fmla="val 18750"/>
              <a:gd name="adj2" fmla="val -2445"/>
              <a:gd name="adj3" fmla="val 18750"/>
              <a:gd name="adj4" fmla="val -16667"/>
              <a:gd name="adj5" fmla="val -144283"/>
              <a:gd name="adj6" fmla="val -213135"/>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70C0"/>
                </a:solidFill>
              </a:rPr>
              <a:t>3.  </a:t>
            </a:r>
            <a:r>
              <a:rPr lang="en-US" sz="1050" dirty="0">
                <a:solidFill>
                  <a:srgbClr val="C00000"/>
                </a:solidFill>
              </a:rPr>
              <a:t>Click to enter text</a:t>
            </a:r>
          </a:p>
        </p:txBody>
      </p:sp>
      <p:sp>
        <p:nvSpPr>
          <p:cNvPr id="9" name="Content Placeholder 2">
            <a:extLst>
              <a:ext uri="{FF2B5EF4-FFF2-40B4-BE49-F238E27FC236}">
                <a16:creationId xmlns:a16="http://schemas.microsoft.com/office/drawing/2014/main" id="{2BCA2980-2C79-8445-A1CD-19A0471F2C6C}"/>
              </a:ext>
            </a:extLst>
          </p:cNvPr>
          <p:cNvSpPr txBox="1">
            <a:spLocks/>
          </p:cNvSpPr>
          <p:nvPr/>
        </p:nvSpPr>
        <p:spPr bwMode="auto">
          <a:xfrm>
            <a:off x="342900" y="783021"/>
            <a:ext cx="2249987" cy="417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Source Sans Pro" charset="0"/>
                <a:ea typeface="Source Sans Pro" charset="0"/>
                <a:cs typeface="Source Sans Pro"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1400" b="1" i="1" dirty="0"/>
              <a:t>To use Text Entry mode</a:t>
            </a:r>
          </a:p>
          <a:p>
            <a:pPr defTabSz="914400"/>
            <a:r>
              <a:rPr lang="en-US" sz="1200" i="1" dirty="0"/>
              <a:t>The device should be in text-entry mode</a:t>
            </a:r>
          </a:p>
          <a:p>
            <a:pPr defTabSz="914400"/>
            <a:r>
              <a:rPr lang="en-US" sz="1200" dirty="0"/>
              <a:t>This means that either:</a:t>
            </a:r>
          </a:p>
          <a:p>
            <a:pPr lvl="1" defTabSz="914400"/>
            <a:r>
              <a:rPr lang="en-US" sz="1100" dirty="0"/>
              <a:t>The virtual keyboard is open</a:t>
            </a:r>
          </a:p>
          <a:p>
            <a:pPr lvl="1" defTabSz="914400"/>
            <a:r>
              <a:rPr lang="en-US" sz="1100" dirty="0"/>
              <a:t>Or the cursor is waiting for text</a:t>
            </a:r>
          </a:p>
          <a:p>
            <a:pPr marL="342900" lvl="1" indent="0" defTabSz="914400">
              <a:buNone/>
            </a:pPr>
            <a:endParaRPr lang="en-US" sz="800" dirty="0"/>
          </a:p>
          <a:p>
            <a:pPr defTabSz="914400"/>
            <a:r>
              <a:rPr lang="en-US" sz="1200" dirty="0"/>
              <a:t>In most devices, text enter can be completed in any language supported by the device.  The Text is sent directly to the operating system, disregarding the Virtual Keyboard.</a:t>
            </a:r>
          </a:p>
          <a:p>
            <a:pPr defTabSz="914400"/>
            <a:endParaRPr lang="en-US" sz="800" dirty="0"/>
          </a:p>
          <a:p>
            <a:pPr defTabSz="914400"/>
            <a:r>
              <a:rPr lang="en-US" sz="1200" dirty="0"/>
              <a:t>In some devices, typing the text at the dialing screen may not be supported.  For these devise , the keypad can be used.</a:t>
            </a:r>
          </a:p>
        </p:txBody>
      </p:sp>
    </p:spTree>
    <p:extLst>
      <p:ext uri="{BB962C8B-B14F-4D97-AF65-F5344CB8AC3E}">
        <p14:creationId xmlns:p14="http://schemas.microsoft.com/office/powerpoint/2010/main" val="82498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F0576E-033A-B344-B9FF-BC4C7FD98981}"/>
              </a:ext>
            </a:extLst>
          </p:cNvPr>
          <p:cNvPicPr>
            <a:picLocks noChangeAspect="1"/>
          </p:cNvPicPr>
          <p:nvPr/>
        </p:nvPicPr>
        <p:blipFill>
          <a:blip r:embed="rId3"/>
          <a:stretch>
            <a:fillRect/>
          </a:stretch>
        </p:blipFill>
        <p:spPr>
          <a:xfrm>
            <a:off x="1628380" y="598712"/>
            <a:ext cx="6040320" cy="700327"/>
          </a:xfrm>
          <a:prstGeom prst="rect">
            <a:avLst/>
          </a:prstGeom>
        </p:spPr>
      </p:pic>
      <p:sp>
        <p:nvSpPr>
          <p:cNvPr id="2" name="Title 1">
            <a:extLst>
              <a:ext uri="{FF2B5EF4-FFF2-40B4-BE49-F238E27FC236}">
                <a16:creationId xmlns:a16="http://schemas.microsoft.com/office/drawing/2014/main" id="{49C349DD-0C3F-E04C-9066-442F051BCDFA}"/>
              </a:ext>
            </a:extLst>
          </p:cNvPr>
          <p:cNvSpPr>
            <a:spLocks noGrp="1"/>
          </p:cNvSpPr>
          <p:nvPr>
            <p:ph type="title"/>
          </p:nvPr>
        </p:nvSpPr>
        <p:spPr>
          <a:xfrm>
            <a:off x="342899" y="44053"/>
            <a:ext cx="7666765" cy="595313"/>
          </a:xfrm>
        </p:spPr>
        <p:txBody>
          <a:bodyPr/>
          <a:lstStyle/>
          <a:p>
            <a:r>
              <a:rPr lang="en-US" sz="1800" dirty="0"/>
              <a:t>Key Features to Know About: </a:t>
            </a:r>
            <a:r>
              <a:rPr lang="en-US" sz="1400" dirty="0"/>
              <a:t>Device Rotate, Device Information, Device Audio</a:t>
            </a:r>
            <a:endParaRPr lang="en-US" dirty="0"/>
          </a:p>
        </p:txBody>
      </p:sp>
      <p:sp>
        <p:nvSpPr>
          <p:cNvPr id="10" name="Line Callout 2 9">
            <a:extLst>
              <a:ext uri="{FF2B5EF4-FFF2-40B4-BE49-F238E27FC236}">
                <a16:creationId xmlns:a16="http://schemas.microsoft.com/office/drawing/2014/main" id="{8EEE21F0-DECA-3441-B59C-667C77D24562}"/>
              </a:ext>
            </a:extLst>
          </p:cNvPr>
          <p:cNvSpPr/>
          <p:nvPr/>
        </p:nvSpPr>
        <p:spPr>
          <a:xfrm flipH="1">
            <a:off x="342899" y="1372199"/>
            <a:ext cx="1402914" cy="219471"/>
          </a:xfrm>
          <a:prstGeom prst="borderCallout2">
            <a:avLst>
              <a:gd name="adj1" fmla="val 64409"/>
              <a:gd name="adj2" fmla="val 596"/>
              <a:gd name="adj3" fmla="val 64409"/>
              <a:gd name="adj4" fmla="val -16667"/>
              <a:gd name="adj5" fmla="val -72852"/>
              <a:gd name="adj6" fmla="val -16643"/>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Make Reservation</a:t>
            </a:r>
            <a:endParaRPr lang="en-US" sz="1050" dirty="0">
              <a:solidFill>
                <a:srgbClr val="C00000"/>
              </a:solidFill>
            </a:endParaRPr>
          </a:p>
        </p:txBody>
      </p:sp>
      <p:sp>
        <p:nvSpPr>
          <p:cNvPr id="12" name="Line Callout 2 11">
            <a:extLst>
              <a:ext uri="{FF2B5EF4-FFF2-40B4-BE49-F238E27FC236}">
                <a16:creationId xmlns:a16="http://schemas.microsoft.com/office/drawing/2014/main" id="{8D6F8C00-ECB1-9744-82C6-B0681D6DDD61}"/>
              </a:ext>
            </a:extLst>
          </p:cNvPr>
          <p:cNvSpPr/>
          <p:nvPr/>
        </p:nvSpPr>
        <p:spPr>
          <a:xfrm flipH="1">
            <a:off x="1156307" y="2528545"/>
            <a:ext cx="944147" cy="227130"/>
          </a:xfrm>
          <a:prstGeom prst="borderCallout2">
            <a:avLst>
              <a:gd name="adj1" fmla="val 57354"/>
              <a:gd name="adj2" fmla="val -1700"/>
              <a:gd name="adj3" fmla="val 62869"/>
              <a:gd name="adj4" fmla="val -37894"/>
              <a:gd name="adj5" fmla="val -590794"/>
              <a:gd name="adj6" fmla="val -38521"/>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Settings</a:t>
            </a:r>
            <a:endParaRPr lang="en-US" sz="1050" dirty="0">
              <a:solidFill>
                <a:srgbClr val="C00000"/>
              </a:solidFill>
            </a:endParaRPr>
          </a:p>
        </p:txBody>
      </p:sp>
      <p:pic>
        <p:nvPicPr>
          <p:cNvPr id="14" name="Picture 13">
            <a:extLst>
              <a:ext uri="{FF2B5EF4-FFF2-40B4-BE49-F238E27FC236}">
                <a16:creationId xmlns:a16="http://schemas.microsoft.com/office/drawing/2014/main" id="{C361477A-6B21-1E4D-BCA6-710E93745223}"/>
              </a:ext>
            </a:extLst>
          </p:cNvPr>
          <p:cNvPicPr>
            <a:picLocks noChangeAspect="1"/>
          </p:cNvPicPr>
          <p:nvPr/>
        </p:nvPicPr>
        <p:blipFill>
          <a:blip r:embed="rId4"/>
          <a:stretch>
            <a:fillRect/>
          </a:stretch>
        </p:blipFill>
        <p:spPr>
          <a:xfrm>
            <a:off x="351606" y="1624406"/>
            <a:ext cx="1138991" cy="697444"/>
          </a:xfrm>
          <a:prstGeom prst="rect">
            <a:avLst/>
          </a:prstGeom>
        </p:spPr>
      </p:pic>
      <p:pic>
        <p:nvPicPr>
          <p:cNvPr id="18" name="Picture 17">
            <a:extLst>
              <a:ext uri="{FF2B5EF4-FFF2-40B4-BE49-F238E27FC236}">
                <a16:creationId xmlns:a16="http://schemas.microsoft.com/office/drawing/2014/main" id="{B3C7A473-958D-9541-882B-09C9168207CB}"/>
              </a:ext>
            </a:extLst>
          </p:cNvPr>
          <p:cNvPicPr>
            <a:picLocks noChangeAspect="1"/>
          </p:cNvPicPr>
          <p:nvPr/>
        </p:nvPicPr>
        <p:blipFill>
          <a:blip r:embed="rId5"/>
          <a:stretch>
            <a:fillRect/>
          </a:stretch>
        </p:blipFill>
        <p:spPr>
          <a:xfrm>
            <a:off x="1156307" y="2797166"/>
            <a:ext cx="1278523" cy="463087"/>
          </a:xfrm>
          <a:prstGeom prst="rect">
            <a:avLst/>
          </a:prstGeom>
        </p:spPr>
      </p:pic>
      <p:sp>
        <p:nvSpPr>
          <p:cNvPr id="19" name="Line Callout 2 18">
            <a:extLst>
              <a:ext uri="{FF2B5EF4-FFF2-40B4-BE49-F238E27FC236}">
                <a16:creationId xmlns:a16="http://schemas.microsoft.com/office/drawing/2014/main" id="{041C7A9F-A019-4345-BD1D-D21918619EAA}"/>
              </a:ext>
            </a:extLst>
          </p:cNvPr>
          <p:cNvSpPr/>
          <p:nvPr/>
        </p:nvSpPr>
        <p:spPr>
          <a:xfrm flipH="1">
            <a:off x="413450" y="3371377"/>
            <a:ext cx="2021380" cy="811926"/>
          </a:xfrm>
          <a:prstGeom prst="borderCallout2">
            <a:avLst>
              <a:gd name="adj1" fmla="val 54233"/>
              <a:gd name="adj2" fmla="val -277"/>
              <a:gd name="adj3" fmla="val 55775"/>
              <a:gd name="adj4" fmla="val -30005"/>
              <a:gd name="adj5" fmla="val -265691"/>
              <a:gd name="adj6" fmla="val -31426"/>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C00000"/>
                </a:solidFill>
              </a:rPr>
              <a:t>Display information for selected device, information includes device details, capabilities, reservations, and usage tips</a:t>
            </a:r>
            <a:endParaRPr lang="en-US" sz="1050" dirty="0">
              <a:solidFill>
                <a:srgbClr val="C00000"/>
              </a:solidFill>
            </a:endParaRPr>
          </a:p>
        </p:txBody>
      </p:sp>
      <p:sp>
        <p:nvSpPr>
          <p:cNvPr id="20" name="Line Callout 2 19">
            <a:extLst>
              <a:ext uri="{FF2B5EF4-FFF2-40B4-BE49-F238E27FC236}">
                <a16:creationId xmlns:a16="http://schemas.microsoft.com/office/drawing/2014/main" id="{5AD53785-3BF5-5C4E-AF30-5763C7A2CD8B}"/>
              </a:ext>
            </a:extLst>
          </p:cNvPr>
          <p:cNvSpPr/>
          <p:nvPr/>
        </p:nvSpPr>
        <p:spPr>
          <a:xfrm flipH="1">
            <a:off x="413450" y="4424797"/>
            <a:ext cx="2392808" cy="585857"/>
          </a:xfrm>
          <a:prstGeom prst="borderCallout2">
            <a:avLst>
              <a:gd name="adj1" fmla="val 46545"/>
              <a:gd name="adj2" fmla="val -481"/>
              <a:gd name="adj3" fmla="val 48087"/>
              <a:gd name="adj4" fmla="val -31864"/>
              <a:gd name="adj5" fmla="val -541528"/>
              <a:gd name="adj6" fmla="val -31238"/>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C00000"/>
                </a:solidFill>
              </a:rPr>
              <a:t>Unmutes device audio</a:t>
            </a:r>
            <a:r>
              <a:rPr lang="en-US" sz="1050" b="1" dirty="0">
                <a:solidFill>
                  <a:srgbClr val="0070C0"/>
                </a:solidFill>
              </a:rPr>
              <a:t>,  Note: </a:t>
            </a:r>
            <a:r>
              <a:rPr lang="en-US" sz="1050" dirty="0">
                <a:solidFill>
                  <a:srgbClr val="C00000"/>
                </a:solidFill>
              </a:rPr>
              <a:t>By default,  device audio is muted when device is first opened</a:t>
            </a:r>
          </a:p>
        </p:txBody>
      </p:sp>
      <p:sp>
        <p:nvSpPr>
          <p:cNvPr id="21" name="Line Callout 2 20">
            <a:extLst>
              <a:ext uri="{FF2B5EF4-FFF2-40B4-BE49-F238E27FC236}">
                <a16:creationId xmlns:a16="http://schemas.microsoft.com/office/drawing/2014/main" id="{DA7ACC82-9B2B-5B4A-BB8E-DB1C02960563}"/>
              </a:ext>
            </a:extLst>
          </p:cNvPr>
          <p:cNvSpPr/>
          <p:nvPr/>
        </p:nvSpPr>
        <p:spPr>
          <a:xfrm>
            <a:off x="4737353" y="4798990"/>
            <a:ext cx="1049672" cy="211664"/>
          </a:xfrm>
          <a:prstGeom prst="borderCallout2">
            <a:avLst>
              <a:gd name="adj1" fmla="val 60175"/>
              <a:gd name="adj2" fmla="val 20"/>
              <a:gd name="adj3" fmla="val 55799"/>
              <a:gd name="adj4" fmla="val -29477"/>
              <a:gd name="adj5" fmla="val -1698962"/>
              <a:gd name="adj6" fmla="val -30427"/>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Zoom In</a:t>
            </a:r>
            <a:endParaRPr lang="en-US" sz="1050" dirty="0">
              <a:solidFill>
                <a:srgbClr val="C00000"/>
              </a:solidFill>
            </a:endParaRPr>
          </a:p>
        </p:txBody>
      </p:sp>
      <p:sp>
        <p:nvSpPr>
          <p:cNvPr id="22" name="Line Callout 2 21">
            <a:extLst>
              <a:ext uri="{FF2B5EF4-FFF2-40B4-BE49-F238E27FC236}">
                <a16:creationId xmlns:a16="http://schemas.microsoft.com/office/drawing/2014/main" id="{826E3B14-E2FE-0A43-95CE-E0D30C9514D0}"/>
              </a:ext>
            </a:extLst>
          </p:cNvPr>
          <p:cNvSpPr/>
          <p:nvPr/>
        </p:nvSpPr>
        <p:spPr>
          <a:xfrm>
            <a:off x="5299767" y="3927653"/>
            <a:ext cx="1049672" cy="211664"/>
          </a:xfrm>
          <a:prstGeom prst="borderCallout2">
            <a:avLst>
              <a:gd name="adj1" fmla="val 60175"/>
              <a:gd name="adj2" fmla="val -1173"/>
              <a:gd name="adj3" fmla="val 61717"/>
              <a:gd name="adj4" fmla="val -30671"/>
              <a:gd name="adj5" fmla="val -1289327"/>
              <a:gd name="adj6" fmla="val -33362"/>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Zoom Options</a:t>
            </a:r>
            <a:endParaRPr lang="en-US" sz="1050" dirty="0">
              <a:solidFill>
                <a:srgbClr val="C00000"/>
              </a:solidFill>
            </a:endParaRPr>
          </a:p>
        </p:txBody>
      </p:sp>
      <p:pic>
        <p:nvPicPr>
          <p:cNvPr id="24" name="Picture 23">
            <a:extLst>
              <a:ext uri="{FF2B5EF4-FFF2-40B4-BE49-F238E27FC236}">
                <a16:creationId xmlns:a16="http://schemas.microsoft.com/office/drawing/2014/main" id="{D07F46BF-3471-DC4C-8342-6D7706ACD930}"/>
              </a:ext>
            </a:extLst>
          </p:cNvPr>
          <p:cNvPicPr>
            <a:picLocks noChangeAspect="1"/>
          </p:cNvPicPr>
          <p:nvPr/>
        </p:nvPicPr>
        <p:blipFill>
          <a:blip r:embed="rId6"/>
          <a:stretch>
            <a:fillRect/>
          </a:stretch>
        </p:blipFill>
        <p:spPr>
          <a:xfrm>
            <a:off x="5248202" y="4183303"/>
            <a:ext cx="1077646" cy="482375"/>
          </a:xfrm>
          <a:prstGeom prst="rect">
            <a:avLst/>
          </a:prstGeom>
        </p:spPr>
      </p:pic>
      <p:sp>
        <p:nvSpPr>
          <p:cNvPr id="25" name="Line Callout 2 24">
            <a:extLst>
              <a:ext uri="{FF2B5EF4-FFF2-40B4-BE49-F238E27FC236}">
                <a16:creationId xmlns:a16="http://schemas.microsoft.com/office/drawing/2014/main" id="{19CDC03B-6382-8045-8E64-3BB70AB010A3}"/>
              </a:ext>
            </a:extLst>
          </p:cNvPr>
          <p:cNvSpPr/>
          <p:nvPr/>
        </p:nvSpPr>
        <p:spPr>
          <a:xfrm>
            <a:off x="5953208" y="3582677"/>
            <a:ext cx="1049672" cy="211664"/>
          </a:xfrm>
          <a:prstGeom prst="borderCallout2">
            <a:avLst>
              <a:gd name="adj1" fmla="val 48339"/>
              <a:gd name="adj2" fmla="val -1173"/>
              <a:gd name="adj3" fmla="val 49881"/>
              <a:gd name="adj4" fmla="val -30671"/>
              <a:gd name="adj5" fmla="val -1119010"/>
              <a:gd name="adj6" fmla="val -31620"/>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Zoom Out</a:t>
            </a:r>
            <a:endParaRPr lang="en-US" sz="1050" dirty="0">
              <a:solidFill>
                <a:srgbClr val="C00000"/>
              </a:solidFill>
            </a:endParaRPr>
          </a:p>
        </p:txBody>
      </p:sp>
      <p:sp>
        <p:nvSpPr>
          <p:cNvPr id="26" name="Line Callout 2 25">
            <a:extLst>
              <a:ext uri="{FF2B5EF4-FFF2-40B4-BE49-F238E27FC236}">
                <a16:creationId xmlns:a16="http://schemas.microsoft.com/office/drawing/2014/main" id="{E92B7FF1-8318-9A4E-8933-C6ED5D76DF1E}"/>
              </a:ext>
            </a:extLst>
          </p:cNvPr>
          <p:cNvSpPr/>
          <p:nvPr/>
        </p:nvSpPr>
        <p:spPr>
          <a:xfrm>
            <a:off x="6478044" y="2585502"/>
            <a:ext cx="1049672" cy="211664"/>
          </a:xfrm>
          <a:prstGeom prst="borderCallout2">
            <a:avLst>
              <a:gd name="adj1" fmla="val 48339"/>
              <a:gd name="adj2" fmla="val 21"/>
              <a:gd name="adj3" fmla="val 49881"/>
              <a:gd name="adj4" fmla="val -30671"/>
              <a:gd name="adj5" fmla="val -645579"/>
              <a:gd name="adj6" fmla="val -32813"/>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Position</a:t>
            </a:r>
            <a:endParaRPr lang="en-US" sz="1050" dirty="0">
              <a:solidFill>
                <a:srgbClr val="C00000"/>
              </a:solidFill>
            </a:endParaRPr>
          </a:p>
        </p:txBody>
      </p:sp>
      <p:pic>
        <p:nvPicPr>
          <p:cNvPr id="28" name="Picture 27">
            <a:extLst>
              <a:ext uri="{FF2B5EF4-FFF2-40B4-BE49-F238E27FC236}">
                <a16:creationId xmlns:a16="http://schemas.microsoft.com/office/drawing/2014/main" id="{7F6B6508-D42A-734C-9A44-869CE72F8CA9}"/>
              </a:ext>
            </a:extLst>
          </p:cNvPr>
          <p:cNvPicPr>
            <a:picLocks noChangeAspect="1"/>
          </p:cNvPicPr>
          <p:nvPr/>
        </p:nvPicPr>
        <p:blipFill>
          <a:blip r:embed="rId7"/>
          <a:stretch>
            <a:fillRect/>
          </a:stretch>
        </p:blipFill>
        <p:spPr>
          <a:xfrm>
            <a:off x="6478044" y="2822167"/>
            <a:ext cx="1301725" cy="685575"/>
          </a:xfrm>
          <a:prstGeom prst="rect">
            <a:avLst/>
          </a:prstGeom>
        </p:spPr>
      </p:pic>
      <p:sp>
        <p:nvSpPr>
          <p:cNvPr id="29" name="Line Callout 2 28">
            <a:extLst>
              <a:ext uri="{FF2B5EF4-FFF2-40B4-BE49-F238E27FC236}">
                <a16:creationId xmlns:a16="http://schemas.microsoft.com/office/drawing/2014/main" id="{08429874-7015-234B-BA68-4E1B53382DE8}"/>
              </a:ext>
            </a:extLst>
          </p:cNvPr>
          <p:cNvSpPr/>
          <p:nvPr/>
        </p:nvSpPr>
        <p:spPr>
          <a:xfrm>
            <a:off x="7146965" y="1943717"/>
            <a:ext cx="1671358" cy="473806"/>
          </a:xfrm>
          <a:prstGeom prst="borderCallout2">
            <a:avLst>
              <a:gd name="adj1" fmla="val 37256"/>
              <a:gd name="adj2" fmla="val -1588"/>
              <a:gd name="adj3" fmla="val 36155"/>
              <a:gd name="adj4" fmla="val -22871"/>
              <a:gd name="adj5" fmla="val -148906"/>
              <a:gd name="adj6" fmla="val -23032"/>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Copy the direct link  of the device to the clipboard</a:t>
            </a:r>
            <a:endParaRPr lang="en-US" sz="1050" dirty="0">
              <a:solidFill>
                <a:srgbClr val="C00000"/>
              </a:solidFill>
            </a:endParaRPr>
          </a:p>
        </p:txBody>
      </p:sp>
      <p:sp>
        <p:nvSpPr>
          <p:cNvPr id="30" name="Line Callout 2 29">
            <a:extLst>
              <a:ext uri="{FF2B5EF4-FFF2-40B4-BE49-F238E27FC236}">
                <a16:creationId xmlns:a16="http://schemas.microsoft.com/office/drawing/2014/main" id="{BD82D551-4005-074C-95DA-5FDFA582BF8F}"/>
              </a:ext>
            </a:extLst>
          </p:cNvPr>
          <p:cNvSpPr/>
          <p:nvPr/>
        </p:nvSpPr>
        <p:spPr>
          <a:xfrm>
            <a:off x="7668700" y="1530620"/>
            <a:ext cx="1433363" cy="281873"/>
          </a:xfrm>
          <a:prstGeom prst="borderCallout2">
            <a:avLst>
              <a:gd name="adj1" fmla="val 45413"/>
              <a:gd name="adj2" fmla="val 406"/>
              <a:gd name="adj3" fmla="val 46956"/>
              <a:gd name="adj4" fmla="val -24369"/>
              <a:gd name="adj5" fmla="val -112771"/>
              <a:gd name="adj6" fmla="val -24673"/>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Freeze Screen (Digital)</a:t>
            </a:r>
            <a:endParaRPr lang="en-US" sz="1050" dirty="0">
              <a:solidFill>
                <a:srgbClr val="C00000"/>
              </a:solidFill>
            </a:endParaRPr>
          </a:p>
        </p:txBody>
      </p:sp>
      <p:sp>
        <p:nvSpPr>
          <p:cNvPr id="31" name="TextBox 30">
            <a:extLst>
              <a:ext uri="{FF2B5EF4-FFF2-40B4-BE49-F238E27FC236}">
                <a16:creationId xmlns:a16="http://schemas.microsoft.com/office/drawing/2014/main" id="{73386E6D-B03C-D84A-9C15-BBDA516009E0}"/>
              </a:ext>
            </a:extLst>
          </p:cNvPr>
          <p:cNvSpPr txBox="1"/>
          <p:nvPr/>
        </p:nvSpPr>
        <p:spPr>
          <a:xfrm>
            <a:off x="2819212" y="680996"/>
            <a:ext cx="512711" cy="513029"/>
          </a:xfrm>
          <a:prstGeom prst="rect">
            <a:avLst/>
          </a:prstGeom>
          <a:noFill/>
          <a:ln w="31750">
            <a:solidFill>
              <a:srgbClr val="C00000"/>
            </a:solidFill>
            <a:prstDash val="dash"/>
          </a:ln>
        </p:spPr>
        <p:txBody>
          <a:bodyPr wrap="square" rtlCol="0">
            <a:spAutoFit/>
          </a:bodyPr>
          <a:lstStyle/>
          <a:p>
            <a:endParaRPr lang="en-US" sz="2800" dirty="0"/>
          </a:p>
        </p:txBody>
      </p:sp>
      <p:sp>
        <p:nvSpPr>
          <p:cNvPr id="32" name="TextBox 31">
            <a:extLst>
              <a:ext uri="{FF2B5EF4-FFF2-40B4-BE49-F238E27FC236}">
                <a16:creationId xmlns:a16="http://schemas.microsoft.com/office/drawing/2014/main" id="{6B7EBA83-4389-644A-9270-56FF1C3E3A5A}"/>
              </a:ext>
            </a:extLst>
          </p:cNvPr>
          <p:cNvSpPr txBox="1"/>
          <p:nvPr/>
        </p:nvSpPr>
        <p:spPr>
          <a:xfrm>
            <a:off x="3419606" y="677328"/>
            <a:ext cx="526094" cy="516697"/>
          </a:xfrm>
          <a:prstGeom prst="rect">
            <a:avLst/>
          </a:prstGeom>
          <a:noFill/>
          <a:ln w="31750">
            <a:solidFill>
              <a:srgbClr val="C00000"/>
            </a:solidFill>
            <a:prstDash val="dash"/>
          </a:ln>
        </p:spPr>
        <p:txBody>
          <a:bodyPr wrap="square" rtlCol="0">
            <a:spAutoFit/>
          </a:bodyPr>
          <a:lstStyle/>
          <a:p>
            <a:endParaRPr lang="en-US" sz="2800" dirty="0"/>
          </a:p>
        </p:txBody>
      </p:sp>
      <p:sp>
        <p:nvSpPr>
          <p:cNvPr id="33" name="TextBox 32">
            <a:extLst>
              <a:ext uri="{FF2B5EF4-FFF2-40B4-BE49-F238E27FC236}">
                <a16:creationId xmlns:a16="http://schemas.microsoft.com/office/drawing/2014/main" id="{181F0391-DA05-B14E-B13D-1C1E0BF70A30}"/>
              </a:ext>
            </a:extLst>
          </p:cNvPr>
          <p:cNvSpPr txBox="1"/>
          <p:nvPr/>
        </p:nvSpPr>
        <p:spPr>
          <a:xfrm>
            <a:off x="5915229" y="692360"/>
            <a:ext cx="562815" cy="513029"/>
          </a:xfrm>
          <a:prstGeom prst="rect">
            <a:avLst/>
          </a:prstGeom>
          <a:noFill/>
          <a:ln w="31750">
            <a:solidFill>
              <a:srgbClr val="C00000"/>
            </a:solidFill>
            <a:prstDash val="dash"/>
          </a:ln>
        </p:spPr>
        <p:txBody>
          <a:bodyPr wrap="square" rtlCol="0">
            <a:spAutoFit/>
          </a:bodyPr>
          <a:lstStyle/>
          <a:p>
            <a:endParaRPr lang="en-US" sz="2800" dirty="0"/>
          </a:p>
        </p:txBody>
      </p:sp>
    </p:spTree>
    <p:extLst>
      <p:ext uri="{BB962C8B-B14F-4D97-AF65-F5344CB8AC3E}">
        <p14:creationId xmlns:p14="http://schemas.microsoft.com/office/powerpoint/2010/main" val="44859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5" grpId="0" animBg="1"/>
      <p:bldP spid="26" grpId="0" animBg="1"/>
      <p:bldP spid="29" grpId="0" animBg="1"/>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B10A1F-3E88-654D-803A-E8FC29B17606}"/>
              </a:ext>
            </a:extLst>
          </p:cNvPr>
          <p:cNvPicPr>
            <a:picLocks noChangeAspect="1"/>
          </p:cNvPicPr>
          <p:nvPr/>
        </p:nvPicPr>
        <p:blipFill>
          <a:blip r:embed="rId3"/>
          <a:stretch>
            <a:fillRect/>
          </a:stretch>
        </p:blipFill>
        <p:spPr>
          <a:xfrm>
            <a:off x="4940318" y="584511"/>
            <a:ext cx="1933228" cy="438379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9C349DD-0C3F-E04C-9066-442F051BCDFA}"/>
              </a:ext>
            </a:extLst>
          </p:cNvPr>
          <p:cNvSpPr>
            <a:spLocks noGrp="1"/>
          </p:cNvSpPr>
          <p:nvPr>
            <p:ph type="title"/>
          </p:nvPr>
        </p:nvSpPr>
        <p:spPr>
          <a:xfrm>
            <a:off x="342900" y="44053"/>
            <a:ext cx="5431599" cy="595313"/>
          </a:xfrm>
        </p:spPr>
        <p:txBody>
          <a:bodyPr/>
          <a:lstStyle/>
          <a:p>
            <a:r>
              <a:rPr lang="en-US" dirty="0"/>
              <a:t>Restart and Recovery</a:t>
            </a:r>
          </a:p>
        </p:txBody>
      </p:sp>
      <p:sp>
        <p:nvSpPr>
          <p:cNvPr id="7" name="Content Placeholder 2">
            <a:extLst>
              <a:ext uri="{FF2B5EF4-FFF2-40B4-BE49-F238E27FC236}">
                <a16:creationId xmlns:a16="http://schemas.microsoft.com/office/drawing/2014/main" id="{3CE1B348-A297-3549-86CE-61D98767C748}"/>
              </a:ext>
            </a:extLst>
          </p:cNvPr>
          <p:cNvSpPr txBox="1">
            <a:spLocks/>
          </p:cNvSpPr>
          <p:nvPr/>
        </p:nvSpPr>
        <p:spPr bwMode="auto">
          <a:xfrm>
            <a:off x="342900" y="793679"/>
            <a:ext cx="2162305" cy="417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Source Sans Pro" charset="0"/>
                <a:ea typeface="Source Sans Pro" charset="0"/>
                <a:cs typeface="Source Sans Pro"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1600" b="1" i="1" dirty="0"/>
              <a:t>Rebooting the Device</a:t>
            </a:r>
          </a:p>
          <a:p>
            <a:pPr marL="0" indent="0" defTabSz="914400">
              <a:buNone/>
            </a:pPr>
            <a:endParaRPr lang="en-US" sz="1400" i="1" dirty="0"/>
          </a:p>
          <a:p>
            <a:pPr defTabSz="914400"/>
            <a:r>
              <a:rPr lang="en-US" sz="1400" i="1" dirty="0"/>
              <a:t>Recover a device by clicking on the POWER CYCLE widget</a:t>
            </a:r>
          </a:p>
          <a:p>
            <a:pPr marL="0" indent="0" defTabSz="914400">
              <a:buNone/>
            </a:pPr>
            <a:endParaRPr lang="en-US" sz="1400" i="1" dirty="0"/>
          </a:p>
          <a:p>
            <a:pPr marL="0" indent="0" defTabSz="914400">
              <a:buNone/>
            </a:pPr>
            <a:endParaRPr lang="en-US" sz="1400" i="1" dirty="0"/>
          </a:p>
          <a:p>
            <a:pPr marL="0" indent="0" defTabSz="914400">
              <a:buNone/>
            </a:pPr>
            <a:endParaRPr lang="en-US" sz="1400" i="1" dirty="0"/>
          </a:p>
          <a:p>
            <a:pPr marL="0" indent="0" defTabSz="914400">
              <a:buNone/>
            </a:pPr>
            <a:endParaRPr lang="en-US" sz="1400" i="1" dirty="0"/>
          </a:p>
          <a:p>
            <a:pPr marL="0" indent="0" defTabSz="914400">
              <a:buNone/>
            </a:pPr>
            <a:endParaRPr lang="en-US" sz="1400" i="1" dirty="0"/>
          </a:p>
          <a:p>
            <a:pPr defTabSz="914400"/>
            <a:r>
              <a:rPr lang="en-US" sz="1400" i="1" dirty="0"/>
              <a:t>This can be used if the device freezes or for a fresh start</a:t>
            </a:r>
          </a:p>
        </p:txBody>
      </p:sp>
      <p:sp>
        <p:nvSpPr>
          <p:cNvPr id="10" name="Line Callout 2 9">
            <a:extLst>
              <a:ext uri="{FF2B5EF4-FFF2-40B4-BE49-F238E27FC236}">
                <a16:creationId xmlns:a16="http://schemas.microsoft.com/office/drawing/2014/main" id="{C2CABAE0-0F9B-514C-810A-B0B7A8EF31D5}"/>
              </a:ext>
            </a:extLst>
          </p:cNvPr>
          <p:cNvSpPr/>
          <p:nvPr/>
        </p:nvSpPr>
        <p:spPr>
          <a:xfrm>
            <a:off x="7100470" y="1408870"/>
            <a:ext cx="1821169" cy="1608967"/>
          </a:xfrm>
          <a:prstGeom prst="borderCallout2">
            <a:avLst>
              <a:gd name="adj1" fmla="val 79297"/>
              <a:gd name="adj2" fmla="val -395"/>
              <a:gd name="adj3" fmla="val 79656"/>
              <a:gd name="adj4" fmla="val -6962"/>
              <a:gd name="adj5" fmla="val 125444"/>
              <a:gd name="adj6" fmla="val -26164"/>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0070C0"/>
                </a:solidFill>
              </a:rPr>
              <a:t>RECOVER:</a:t>
            </a:r>
          </a:p>
          <a:p>
            <a:pPr marL="171450" indent="-171450">
              <a:buFontTx/>
              <a:buChar char="-"/>
            </a:pPr>
            <a:r>
              <a:rPr lang="en-US" sz="1050" dirty="0">
                <a:solidFill>
                  <a:srgbClr val="C00000"/>
                </a:solidFill>
              </a:rPr>
              <a:t>Disconnects and reconnects the device to the CQLab</a:t>
            </a:r>
          </a:p>
          <a:p>
            <a:pPr marL="171450" indent="-171450">
              <a:buFontTx/>
              <a:buChar char="-"/>
            </a:pPr>
            <a:r>
              <a:rPr lang="en-US" sz="1050" dirty="0">
                <a:solidFill>
                  <a:srgbClr val="C00000"/>
                </a:solidFill>
              </a:rPr>
              <a:t>Use  this ONLY if restarting a device did not work.</a:t>
            </a:r>
          </a:p>
          <a:p>
            <a:pPr marL="171450" indent="-171450">
              <a:buFontTx/>
              <a:buChar char="-"/>
            </a:pPr>
            <a:r>
              <a:rPr lang="en-US" sz="1050" dirty="0">
                <a:solidFill>
                  <a:srgbClr val="C00000"/>
                </a:solidFill>
              </a:rPr>
              <a:t>In case of persistence failure, please open a support ticket</a:t>
            </a:r>
          </a:p>
        </p:txBody>
      </p:sp>
      <p:pic>
        <p:nvPicPr>
          <p:cNvPr id="12" name="Picture 11">
            <a:extLst>
              <a:ext uri="{FF2B5EF4-FFF2-40B4-BE49-F238E27FC236}">
                <a16:creationId xmlns:a16="http://schemas.microsoft.com/office/drawing/2014/main" id="{0E3335A8-A387-A743-A0E2-7E14D590AB5D}"/>
              </a:ext>
            </a:extLst>
          </p:cNvPr>
          <p:cNvPicPr>
            <a:picLocks noChangeAspect="1"/>
          </p:cNvPicPr>
          <p:nvPr/>
        </p:nvPicPr>
        <p:blipFill>
          <a:blip r:embed="rId4"/>
          <a:stretch>
            <a:fillRect/>
          </a:stretch>
        </p:blipFill>
        <p:spPr>
          <a:xfrm>
            <a:off x="701780" y="2768099"/>
            <a:ext cx="731368" cy="665732"/>
          </a:xfrm>
          <a:prstGeom prst="rect">
            <a:avLst/>
          </a:prstGeom>
          <a:effectLst>
            <a:innerShdw blurRad="114300">
              <a:prstClr val="black"/>
            </a:innerShdw>
          </a:effectLst>
        </p:spPr>
      </p:pic>
      <p:pic>
        <p:nvPicPr>
          <p:cNvPr id="14" name="Picture 13">
            <a:extLst>
              <a:ext uri="{FF2B5EF4-FFF2-40B4-BE49-F238E27FC236}">
                <a16:creationId xmlns:a16="http://schemas.microsoft.com/office/drawing/2014/main" id="{5F54C8E1-304B-3A4D-847D-C458EAE5DBC5}"/>
              </a:ext>
            </a:extLst>
          </p:cNvPr>
          <p:cNvPicPr>
            <a:picLocks noChangeAspect="1"/>
          </p:cNvPicPr>
          <p:nvPr/>
        </p:nvPicPr>
        <p:blipFill>
          <a:blip r:embed="rId5"/>
          <a:stretch>
            <a:fillRect/>
          </a:stretch>
        </p:blipFill>
        <p:spPr>
          <a:xfrm>
            <a:off x="1641402" y="2768099"/>
            <a:ext cx="675523" cy="665732"/>
          </a:xfrm>
          <a:prstGeom prst="rect">
            <a:avLst/>
          </a:prstGeom>
          <a:effectLst>
            <a:innerShdw blurRad="114300">
              <a:prstClr val="black"/>
            </a:innerShdw>
          </a:effectLst>
        </p:spPr>
      </p:pic>
      <p:sp>
        <p:nvSpPr>
          <p:cNvPr id="15" name="TextBox 14">
            <a:extLst>
              <a:ext uri="{FF2B5EF4-FFF2-40B4-BE49-F238E27FC236}">
                <a16:creationId xmlns:a16="http://schemas.microsoft.com/office/drawing/2014/main" id="{C6F80650-E0D8-7E4F-A82C-745F89B088ED}"/>
              </a:ext>
            </a:extLst>
          </p:cNvPr>
          <p:cNvSpPr txBox="1"/>
          <p:nvPr/>
        </p:nvSpPr>
        <p:spPr>
          <a:xfrm>
            <a:off x="6111375" y="3399713"/>
            <a:ext cx="508279" cy="483923"/>
          </a:xfrm>
          <a:prstGeom prst="rect">
            <a:avLst/>
          </a:prstGeom>
          <a:noFill/>
          <a:ln w="31750">
            <a:solidFill>
              <a:srgbClr val="0070C0"/>
            </a:solidFill>
            <a:prstDash val="dash"/>
          </a:ln>
        </p:spPr>
        <p:txBody>
          <a:bodyPr wrap="square" rtlCol="0">
            <a:spAutoFit/>
          </a:bodyPr>
          <a:lstStyle/>
          <a:p>
            <a:endParaRPr lang="en-US" sz="2800" dirty="0"/>
          </a:p>
        </p:txBody>
      </p:sp>
      <p:sp>
        <p:nvSpPr>
          <p:cNvPr id="16" name="Line Callout 2 15">
            <a:extLst>
              <a:ext uri="{FF2B5EF4-FFF2-40B4-BE49-F238E27FC236}">
                <a16:creationId xmlns:a16="http://schemas.microsoft.com/office/drawing/2014/main" id="{F12CBACE-A4E6-524A-9612-1780173C1344}"/>
              </a:ext>
            </a:extLst>
          </p:cNvPr>
          <p:cNvSpPr/>
          <p:nvPr/>
        </p:nvSpPr>
        <p:spPr>
          <a:xfrm flipH="1">
            <a:off x="2737729" y="2187749"/>
            <a:ext cx="1769648" cy="2423927"/>
          </a:xfrm>
          <a:prstGeom prst="borderCallout2">
            <a:avLst>
              <a:gd name="adj1" fmla="val 91701"/>
              <a:gd name="adj2" fmla="val 176"/>
              <a:gd name="adj3" fmla="val 91356"/>
              <a:gd name="adj4" fmla="val -6791"/>
              <a:gd name="adj5" fmla="val 74077"/>
              <a:gd name="adj6" fmla="val -24201"/>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0070C0"/>
                </a:solidFill>
              </a:rPr>
              <a:t>RESTART/POWER CYCLE:</a:t>
            </a:r>
          </a:p>
          <a:p>
            <a:pPr marL="171450" indent="-171450">
              <a:buFontTx/>
              <a:buChar char="-"/>
            </a:pPr>
            <a:r>
              <a:rPr lang="en-US" sz="1050" dirty="0">
                <a:solidFill>
                  <a:srgbClr val="C00000"/>
                </a:solidFill>
              </a:rPr>
              <a:t>Performs a software restart of the device by using the Power Cycle widget</a:t>
            </a:r>
          </a:p>
          <a:p>
            <a:pPr marL="171450" indent="-171450">
              <a:buFontTx/>
              <a:buChar char="-"/>
            </a:pPr>
            <a:r>
              <a:rPr lang="en-US" sz="1050" dirty="0">
                <a:solidFill>
                  <a:srgbClr val="C00000"/>
                </a:solidFill>
              </a:rPr>
              <a:t>Use when needed in a test case or on an unresponsive device</a:t>
            </a:r>
          </a:p>
          <a:p>
            <a:pPr marL="171450" indent="-171450">
              <a:buFontTx/>
              <a:buChar char="-"/>
            </a:pPr>
            <a:r>
              <a:rPr lang="en-US" sz="1050" dirty="0">
                <a:solidFill>
                  <a:srgbClr val="C00000"/>
                </a:solidFill>
              </a:rPr>
              <a:t>While the device is rebooting you CANNOT perform operations.  </a:t>
            </a:r>
          </a:p>
          <a:p>
            <a:pPr marL="171450" indent="-171450">
              <a:buFontTx/>
              <a:buChar char="-"/>
            </a:pPr>
            <a:r>
              <a:rPr lang="en-US" sz="1050" dirty="0">
                <a:solidFill>
                  <a:srgbClr val="C00000"/>
                </a:solidFill>
              </a:rPr>
              <a:t>If you attempt an operation, an error may appear.</a:t>
            </a:r>
          </a:p>
        </p:txBody>
      </p:sp>
      <p:sp>
        <p:nvSpPr>
          <p:cNvPr id="17" name="TextBox 16">
            <a:extLst>
              <a:ext uri="{FF2B5EF4-FFF2-40B4-BE49-F238E27FC236}">
                <a16:creationId xmlns:a16="http://schemas.microsoft.com/office/drawing/2014/main" id="{85E4E27E-BB3D-B14C-A691-82CAFE67CEC5}"/>
              </a:ext>
            </a:extLst>
          </p:cNvPr>
          <p:cNvSpPr txBox="1"/>
          <p:nvPr/>
        </p:nvSpPr>
        <p:spPr>
          <a:xfrm>
            <a:off x="4955535" y="3461157"/>
            <a:ext cx="508279" cy="483923"/>
          </a:xfrm>
          <a:prstGeom prst="rect">
            <a:avLst/>
          </a:prstGeom>
          <a:noFill/>
          <a:ln w="31750">
            <a:solidFill>
              <a:srgbClr val="0070C0"/>
            </a:solidFill>
            <a:prstDash val="dash"/>
          </a:ln>
        </p:spPr>
        <p:txBody>
          <a:bodyPr wrap="square" rtlCol="0">
            <a:spAutoFit/>
          </a:bodyPr>
          <a:lstStyle/>
          <a:p>
            <a:endParaRPr lang="en-US" sz="2800" dirty="0"/>
          </a:p>
        </p:txBody>
      </p:sp>
    </p:spTree>
    <p:extLst>
      <p:ext uri="{BB962C8B-B14F-4D97-AF65-F5344CB8AC3E}">
        <p14:creationId xmlns:p14="http://schemas.microsoft.com/office/powerpoint/2010/main" val="278821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49DD-0C3F-E04C-9066-442F051BCDFA}"/>
              </a:ext>
            </a:extLst>
          </p:cNvPr>
          <p:cNvSpPr>
            <a:spLocks noGrp="1"/>
          </p:cNvSpPr>
          <p:nvPr>
            <p:ph type="title"/>
          </p:nvPr>
        </p:nvSpPr>
        <p:spPr>
          <a:xfrm>
            <a:off x="313441" y="79404"/>
            <a:ext cx="5431599" cy="595313"/>
          </a:xfrm>
        </p:spPr>
        <p:txBody>
          <a:bodyPr/>
          <a:lstStyle/>
          <a:p>
            <a:r>
              <a:rPr lang="en-US" dirty="0"/>
              <a:t>Screenshots</a:t>
            </a:r>
          </a:p>
        </p:txBody>
      </p:sp>
      <p:sp>
        <p:nvSpPr>
          <p:cNvPr id="7" name="Content Placeholder 2">
            <a:extLst>
              <a:ext uri="{FF2B5EF4-FFF2-40B4-BE49-F238E27FC236}">
                <a16:creationId xmlns:a16="http://schemas.microsoft.com/office/drawing/2014/main" id="{3CE1B348-A297-3549-86CE-61D98767C748}"/>
              </a:ext>
            </a:extLst>
          </p:cNvPr>
          <p:cNvSpPr txBox="1">
            <a:spLocks/>
          </p:cNvSpPr>
          <p:nvPr/>
        </p:nvSpPr>
        <p:spPr bwMode="auto">
          <a:xfrm>
            <a:off x="142484" y="814193"/>
            <a:ext cx="3164387" cy="417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Source Sans Pro" charset="0"/>
                <a:ea typeface="Source Sans Pro" charset="0"/>
                <a:cs typeface="Source Sans Pro"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1400" dirty="0"/>
              <a:t>The </a:t>
            </a:r>
            <a:r>
              <a:rPr lang="en-US" sz="1400" b="1" dirty="0">
                <a:solidFill>
                  <a:srgbClr val="0070C0"/>
                </a:solidFill>
              </a:rPr>
              <a:t>SCREENSHOT</a:t>
            </a:r>
            <a:r>
              <a:rPr lang="en-US" sz="1400" dirty="0"/>
              <a:t> feature capture digitals snapshots of device screens.  </a:t>
            </a:r>
            <a:endParaRPr lang="en-US" sz="1000" i="1" dirty="0"/>
          </a:p>
          <a:p>
            <a:pPr marL="0" indent="0" defTabSz="914400">
              <a:buNone/>
            </a:pPr>
            <a:r>
              <a:rPr lang="en-US" sz="1400" dirty="0"/>
              <a:t>To Capture a Screenshot:</a:t>
            </a:r>
          </a:p>
          <a:p>
            <a:pPr defTabSz="914400"/>
            <a:r>
              <a:rPr lang="en-US" sz="1200" i="1" dirty="0"/>
              <a:t> Select the </a:t>
            </a:r>
            <a:r>
              <a:rPr lang="en-US" sz="1200" b="1" i="1" dirty="0">
                <a:solidFill>
                  <a:srgbClr val="0070C0"/>
                </a:solidFill>
              </a:rPr>
              <a:t>SCREENSHOT</a:t>
            </a:r>
            <a:r>
              <a:rPr lang="en-US" sz="1200" i="1" dirty="0"/>
              <a:t> tab.</a:t>
            </a:r>
          </a:p>
          <a:p>
            <a:pPr defTabSz="914400"/>
            <a:r>
              <a:rPr lang="en-US" sz="1200" i="1" dirty="0"/>
              <a:t>Click the </a:t>
            </a:r>
            <a:r>
              <a:rPr lang="en-US" sz="1200" b="1" i="1" dirty="0">
                <a:solidFill>
                  <a:srgbClr val="0070C0"/>
                </a:solidFill>
              </a:rPr>
              <a:t>SCREENSHOT</a:t>
            </a:r>
            <a:r>
              <a:rPr lang="en-US" sz="1200" i="1" dirty="0"/>
              <a:t> to take digital snapshot of the device screen.</a:t>
            </a:r>
          </a:p>
          <a:p>
            <a:pPr defTabSz="914400"/>
            <a:endParaRPr lang="en-US" sz="1000" i="1" dirty="0"/>
          </a:p>
          <a:p>
            <a:pPr marL="0" indent="0" defTabSz="914400">
              <a:buNone/>
            </a:pPr>
            <a:r>
              <a:rPr lang="en-US" sz="1400" dirty="0"/>
              <a:t>Screenshot Basics</a:t>
            </a:r>
          </a:p>
          <a:p>
            <a:pPr defTabSz="914400"/>
            <a:r>
              <a:rPr lang="en-US" sz="1200" i="1" dirty="0"/>
              <a:t>Manipulate he screenshot by cropping or rotating</a:t>
            </a:r>
          </a:p>
          <a:p>
            <a:pPr defTabSz="914400"/>
            <a:r>
              <a:rPr lang="en-US" sz="1200" i="1" dirty="0"/>
              <a:t>Click </a:t>
            </a:r>
            <a:r>
              <a:rPr lang="en-US" sz="1200" b="1" i="1" dirty="0">
                <a:solidFill>
                  <a:srgbClr val="0070C0"/>
                </a:solidFill>
              </a:rPr>
              <a:t>SAVE</a:t>
            </a:r>
            <a:r>
              <a:rPr lang="en-US" sz="1200" i="1" dirty="0"/>
              <a:t> and choose a saving method:</a:t>
            </a:r>
          </a:p>
          <a:p>
            <a:pPr marL="0" indent="0" defTabSz="914400">
              <a:buNone/>
            </a:pPr>
            <a:endParaRPr lang="en-US" sz="1400" i="1" dirty="0"/>
          </a:p>
          <a:p>
            <a:pPr marL="0" indent="0" defTabSz="914400">
              <a:buNone/>
            </a:pPr>
            <a:endParaRPr lang="en-US" sz="1400" i="1" dirty="0"/>
          </a:p>
          <a:p>
            <a:pPr marL="0" indent="0" defTabSz="914400">
              <a:buNone/>
            </a:pPr>
            <a:endParaRPr lang="en-US" sz="1400" i="1" dirty="0"/>
          </a:p>
          <a:p>
            <a:pPr defTabSz="914400"/>
            <a:endParaRPr lang="en-US" sz="1400" i="1" dirty="0"/>
          </a:p>
        </p:txBody>
      </p:sp>
      <p:pic>
        <p:nvPicPr>
          <p:cNvPr id="4" name="Picture 3">
            <a:extLst>
              <a:ext uri="{FF2B5EF4-FFF2-40B4-BE49-F238E27FC236}">
                <a16:creationId xmlns:a16="http://schemas.microsoft.com/office/drawing/2014/main" id="{C16FFDF7-46A6-244F-BEEA-BCBED2155103}"/>
              </a:ext>
            </a:extLst>
          </p:cNvPr>
          <p:cNvPicPr>
            <a:picLocks noChangeAspect="1"/>
          </p:cNvPicPr>
          <p:nvPr/>
        </p:nvPicPr>
        <p:blipFill>
          <a:blip r:embed="rId3"/>
          <a:stretch>
            <a:fillRect/>
          </a:stretch>
        </p:blipFill>
        <p:spPr>
          <a:xfrm>
            <a:off x="530725" y="4090122"/>
            <a:ext cx="1701800" cy="584200"/>
          </a:xfrm>
          <a:prstGeom prst="rect">
            <a:avLst/>
          </a:prstGeom>
        </p:spPr>
      </p:pic>
      <p:pic>
        <p:nvPicPr>
          <p:cNvPr id="6" name="Picture 5">
            <a:extLst>
              <a:ext uri="{FF2B5EF4-FFF2-40B4-BE49-F238E27FC236}">
                <a16:creationId xmlns:a16="http://schemas.microsoft.com/office/drawing/2014/main" id="{683A019E-CF02-C34E-8947-93FFE50A6863}"/>
              </a:ext>
            </a:extLst>
          </p:cNvPr>
          <p:cNvPicPr>
            <a:picLocks noChangeAspect="1"/>
          </p:cNvPicPr>
          <p:nvPr/>
        </p:nvPicPr>
        <p:blipFill>
          <a:blip r:embed="rId4"/>
          <a:stretch>
            <a:fillRect/>
          </a:stretch>
        </p:blipFill>
        <p:spPr>
          <a:xfrm>
            <a:off x="5133847" y="814193"/>
            <a:ext cx="3771407" cy="397021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028B6C18-D98B-E142-8F45-65463DC3463F}"/>
              </a:ext>
            </a:extLst>
          </p:cNvPr>
          <p:cNvPicPr>
            <a:picLocks noChangeAspect="1"/>
          </p:cNvPicPr>
          <p:nvPr/>
        </p:nvPicPr>
        <p:blipFill>
          <a:blip r:embed="rId5"/>
          <a:stretch>
            <a:fillRect/>
          </a:stretch>
        </p:blipFill>
        <p:spPr>
          <a:xfrm>
            <a:off x="2468671" y="1671529"/>
            <a:ext cx="838200" cy="673100"/>
          </a:xfrm>
          <a:prstGeom prst="rect">
            <a:avLst/>
          </a:prstGeom>
        </p:spPr>
      </p:pic>
      <p:sp>
        <p:nvSpPr>
          <p:cNvPr id="18" name="Line Callout 2 17">
            <a:extLst>
              <a:ext uri="{FF2B5EF4-FFF2-40B4-BE49-F238E27FC236}">
                <a16:creationId xmlns:a16="http://schemas.microsoft.com/office/drawing/2014/main" id="{964C2203-6101-CA49-9247-1963B29D4914}"/>
              </a:ext>
            </a:extLst>
          </p:cNvPr>
          <p:cNvSpPr/>
          <p:nvPr/>
        </p:nvSpPr>
        <p:spPr>
          <a:xfrm flipH="1">
            <a:off x="3457183" y="1524236"/>
            <a:ext cx="1526352" cy="2600421"/>
          </a:xfrm>
          <a:prstGeom prst="borderCallout2">
            <a:avLst>
              <a:gd name="adj1" fmla="val 100914"/>
              <a:gd name="adj2" fmla="val 57249"/>
              <a:gd name="adj3" fmla="val 110191"/>
              <a:gd name="adj4" fmla="val 88603"/>
              <a:gd name="adj5" fmla="val 110225"/>
              <a:gd name="adj6" fmla="val 181052"/>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0070C0"/>
                </a:solidFill>
              </a:rPr>
              <a:t>What is the Repository?</a:t>
            </a:r>
          </a:p>
          <a:p>
            <a:pPr marL="171450" indent="-171450">
              <a:buFontTx/>
              <a:buChar char="-"/>
            </a:pPr>
            <a:r>
              <a:rPr lang="en-US" sz="1050" dirty="0">
                <a:solidFill>
                  <a:srgbClr val="C00000"/>
                </a:solidFill>
              </a:rPr>
              <a:t>The Repository is your CQLab storage space.  You can save images with their device skin here.  You can also store your applications, data tables, scripts, and test flows.  This is useful when sharing screenshots maybe required for demo purposes.</a:t>
            </a:r>
          </a:p>
        </p:txBody>
      </p:sp>
      <p:sp>
        <p:nvSpPr>
          <p:cNvPr id="19" name="TextBox 18">
            <a:extLst>
              <a:ext uri="{FF2B5EF4-FFF2-40B4-BE49-F238E27FC236}">
                <a16:creationId xmlns:a16="http://schemas.microsoft.com/office/drawing/2014/main" id="{E00D4CB9-7ECA-5743-B883-A91487C40C11}"/>
              </a:ext>
            </a:extLst>
          </p:cNvPr>
          <p:cNvSpPr txBox="1"/>
          <p:nvPr/>
        </p:nvSpPr>
        <p:spPr>
          <a:xfrm>
            <a:off x="7157426" y="1119406"/>
            <a:ext cx="395769" cy="308561"/>
          </a:xfrm>
          <a:prstGeom prst="rect">
            <a:avLst/>
          </a:prstGeom>
          <a:noFill/>
          <a:ln w="31750">
            <a:solidFill>
              <a:srgbClr val="C00000"/>
            </a:solidFill>
            <a:prstDash val="sysDot"/>
          </a:ln>
        </p:spPr>
        <p:txBody>
          <a:bodyPr wrap="square" rtlCol="0">
            <a:spAutoFit/>
          </a:bodyPr>
          <a:lstStyle/>
          <a:p>
            <a:endParaRPr lang="en-US" sz="2800" dirty="0"/>
          </a:p>
        </p:txBody>
      </p:sp>
    </p:spTree>
    <p:extLst>
      <p:ext uri="{BB962C8B-B14F-4D97-AF65-F5344CB8AC3E}">
        <p14:creationId xmlns:p14="http://schemas.microsoft.com/office/powerpoint/2010/main" val="322892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49DD-0C3F-E04C-9066-442F051BCDFA}"/>
              </a:ext>
            </a:extLst>
          </p:cNvPr>
          <p:cNvSpPr>
            <a:spLocks noGrp="1"/>
          </p:cNvSpPr>
          <p:nvPr>
            <p:ph type="title"/>
          </p:nvPr>
        </p:nvSpPr>
        <p:spPr>
          <a:xfrm>
            <a:off x="342900" y="44053"/>
            <a:ext cx="5431599" cy="595313"/>
          </a:xfrm>
        </p:spPr>
        <p:txBody>
          <a:bodyPr/>
          <a:lstStyle/>
          <a:p>
            <a:r>
              <a:rPr lang="en-US" dirty="0"/>
              <a:t>Cloud Services</a:t>
            </a:r>
          </a:p>
        </p:txBody>
      </p:sp>
      <p:sp>
        <p:nvSpPr>
          <p:cNvPr id="7" name="Content Placeholder 2">
            <a:extLst>
              <a:ext uri="{FF2B5EF4-FFF2-40B4-BE49-F238E27FC236}">
                <a16:creationId xmlns:a16="http://schemas.microsoft.com/office/drawing/2014/main" id="{3CE1B348-A297-3549-86CE-61D98767C748}"/>
              </a:ext>
            </a:extLst>
          </p:cNvPr>
          <p:cNvSpPr txBox="1">
            <a:spLocks/>
          </p:cNvSpPr>
          <p:nvPr/>
        </p:nvSpPr>
        <p:spPr bwMode="auto">
          <a:xfrm>
            <a:off x="328809" y="814192"/>
            <a:ext cx="3164387" cy="417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Source Sans Pro" charset="0"/>
                <a:ea typeface="Source Sans Pro" charset="0"/>
                <a:cs typeface="Source Sans Pro"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1400" dirty="0"/>
              <a:t>Cloud Services allow user to see how a device responds to runtime events, such as an incoming call and an SMS.</a:t>
            </a:r>
          </a:p>
          <a:p>
            <a:pPr marL="0" indent="0" defTabSz="914400">
              <a:buNone/>
            </a:pPr>
            <a:endParaRPr lang="en-US" sz="1000" dirty="0"/>
          </a:p>
          <a:p>
            <a:pPr marL="0" indent="0" defTabSz="914400">
              <a:buNone/>
            </a:pPr>
            <a:r>
              <a:rPr lang="en-US" sz="1400" dirty="0"/>
              <a:t>They are simulation of every day situation while an application is running</a:t>
            </a:r>
          </a:p>
          <a:p>
            <a:pPr marL="0" indent="0" defTabSz="914400">
              <a:buNone/>
            </a:pPr>
            <a:endParaRPr lang="en-US" sz="1000" dirty="0"/>
          </a:p>
          <a:p>
            <a:pPr marL="0" indent="0" defTabSz="914400">
              <a:buNone/>
            </a:pPr>
            <a:r>
              <a:rPr lang="en-US" sz="1400" dirty="0"/>
              <a:t>Available on hosted and public clouds only.</a:t>
            </a:r>
          </a:p>
          <a:p>
            <a:pPr marL="0" indent="0" defTabSz="914400">
              <a:buNone/>
            </a:pPr>
            <a:endParaRPr lang="en-US" sz="1400" dirty="0"/>
          </a:p>
        </p:txBody>
      </p:sp>
      <p:sp>
        <p:nvSpPr>
          <p:cNvPr id="9" name="TextBox 8">
            <a:extLst>
              <a:ext uri="{FF2B5EF4-FFF2-40B4-BE49-F238E27FC236}">
                <a16:creationId xmlns:a16="http://schemas.microsoft.com/office/drawing/2014/main" id="{8687B666-13F3-E649-8E88-3E08B73FE33B}"/>
              </a:ext>
            </a:extLst>
          </p:cNvPr>
          <p:cNvSpPr txBox="1"/>
          <p:nvPr/>
        </p:nvSpPr>
        <p:spPr>
          <a:xfrm>
            <a:off x="328809" y="3441634"/>
            <a:ext cx="2989023" cy="677108"/>
          </a:xfrm>
          <a:prstGeom prst="rect">
            <a:avLst/>
          </a:prstGeom>
          <a:noFill/>
          <a:ln w="12700">
            <a:solidFill>
              <a:srgbClr val="0070C0"/>
            </a:solidFill>
            <a:prstDash val="solid"/>
          </a:ln>
        </p:spPr>
        <p:txBody>
          <a:bodyPr wrap="square" rtlCol="0" anchor="t">
            <a:spAutoFit/>
          </a:bodyPr>
          <a:lstStyle/>
          <a:p>
            <a:r>
              <a:rPr lang="en-US" sz="1400" b="1" dirty="0">
                <a:solidFill>
                  <a:srgbClr val="0070C0"/>
                </a:solidFill>
              </a:rPr>
              <a:t>To call or SMS a device:</a:t>
            </a:r>
          </a:p>
          <a:p>
            <a:r>
              <a:rPr lang="en-US" sz="1200" i="1" dirty="0">
                <a:solidFill>
                  <a:srgbClr val="C00000"/>
                </a:solidFill>
              </a:rPr>
              <a:t>* Allow the system and the device some processing time to complete any request.</a:t>
            </a:r>
          </a:p>
        </p:txBody>
      </p:sp>
      <p:pic>
        <p:nvPicPr>
          <p:cNvPr id="5" name="Picture 4">
            <a:extLst>
              <a:ext uri="{FF2B5EF4-FFF2-40B4-BE49-F238E27FC236}">
                <a16:creationId xmlns:a16="http://schemas.microsoft.com/office/drawing/2014/main" id="{F86232A8-B1FF-1544-AC9D-45473ADE6096}"/>
              </a:ext>
            </a:extLst>
          </p:cNvPr>
          <p:cNvPicPr>
            <a:picLocks noChangeAspect="1"/>
          </p:cNvPicPr>
          <p:nvPr/>
        </p:nvPicPr>
        <p:blipFill>
          <a:blip r:embed="rId3"/>
          <a:stretch>
            <a:fillRect/>
          </a:stretch>
        </p:blipFill>
        <p:spPr>
          <a:xfrm>
            <a:off x="673447" y="4207947"/>
            <a:ext cx="705200" cy="782331"/>
          </a:xfrm>
          <a:prstGeom prst="rect">
            <a:avLst/>
          </a:prstGeom>
          <a:effectLst>
            <a:innerShdw blurRad="114300">
              <a:prstClr val="black"/>
            </a:innerShdw>
          </a:effectLst>
        </p:spPr>
      </p:pic>
      <p:pic>
        <p:nvPicPr>
          <p:cNvPr id="10" name="Picture 9">
            <a:extLst>
              <a:ext uri="{FF2B5EF4-FFF2-40B4-BE49-F238E27FC236}">
                <a16:creationId xmlns:a16="http://schemas.microsoft.com/office/drawing/2014/main" id="{2DCF2BFB-CB35-9D47-8156-7056FC5B4FEC}"/>
              </a:ext>
            </a:extLst>
          </p:cNvPr>
          <p:cNvPicPr>
            <a:picLocks noChangeAspect="1"/>
          </p:cNvPicPr>
          <p:nvPr/>
        </p:nvPicPr>
        <p:blipFill>
          <a:blip r:embed="rId4"/>
          <a:stretch>
            <a:fillRect/>
          </a:stretch>
        </p:blipFill>
        <p:spPr>
          <a:xfrm>
            <a:off x="1701418" y="4224658"/>
            <a:ext cx="653029" cy="765620"/>
          </a:xfrm>
          <a:prstGeom prst="rect">
            <a:avLst/>
          </a:prstGeom>
          <a:effectLst>
            <a:innerShdw blurRad="114300">
              <a:prstClr val="black"/>
            </a:innerShdw>
          </a:effectLst>
        </p:spPr>
      </p:pic>
      <p:pic>
        <p:nvPicPr>
          <p:cNvPr id="13" name="Picture 12">
            <a:extLst>
              <a:ext uri="{FF2B5EF4-FFF2-40B4-BE49-F238E27FC236}">
                <a16:creationId xmlns:a16="http://schemas.microsoft.com/office/drawing/2014/main" id="{873EF843-6847-AE4E-BF12-F71EDCD16883}"/>
              </a:ext>
            </a:extLst>
          </p:cNvPr>
          <p:cNvPicPr>
            <a:picLocks noChangeAspect="1"/>
          </p:cNvPicPr>
          <p:nvPr/>
        </p:nvPicPr>
        <p:blipFill>
          <a:blip r:embed="rId5"/>
          <a:stretch>
            <a:fillRect/>
          </a:stretch>
        </p:blipFill>
        <p:spPr>
          <a:xfrm>
            <a:off x="3633354" y="639365"/>
            <a:ext cx="2490027" cy="280226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2F4E81F0-5F16-C248-B3B6-D85382F78196}"/>
              </a:ext>
            </a:extLst>
          </p:cNvPr>
          <p:cNvPicPr>
            <a:picLocks noChangeAspect="1"/>
          </p:cNvPicPr>
          <p:nvPr/>
        </p:nvPicPr>
        <p:blipFill>
          <a:blip r:embed="rId6"/>
          <a:stretch>
            <a:fillRect/>
          </a:stretch>
        </p:blipFill>
        <p:spPr>
          <a:xfrm>
            <a:off x="6421961" y="2080609"/>
            <a:ext cx="2548240" cy="2888006"/>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94FC56A0-9ACF-9D4E-822D-2824A67F4918}"/>
              </a:ext>
            </a:extLst>
          </p:cNvPr>
          <p:cNvSpPr txBox="1"/>
          <p:nvPr/>
        </p:nvSpPr>
        <p:spPr>
          <a:xfrm>
            <a:off x="3883069" y="2040500"/>
            <a:ext cx="588724" cy="164081"/>
          </a:xfrm>
          <a:prstGeom prst="rect">
            <a:avLst/>
          </a:prstGeom>
          <a:noFill/>
          <a:ln w="12700">
            <a:solidFill>
              <a:srgbClr val="C00000"/>
            </a:solidFill>
            <a:prstDash val="solid"/>
          </a:ln>
        </p:spPr>
        <p:txBody>
          <a:bodyPr wrap="square" rtlCol="0">
            <a:spAutoFit/>
          </a:bodyPr>
          <a:lstStyle/>
          <a:p>
            <a:endParaRPr lang="en-US" sz="2800" dirty="0"/>
          </a:p>
        </p:txBody>
      </p:sp>
      <p:sp>
        <p:nvSpPr>
          <p:cNvPr id="21" name="TextBox 20">
            <a:extLst>
              <a:ext uri="{FF2B5EF4-FFF2-40B4-BE49-F238E27FC236}">
                <a16:creationId xmlns:a16="http://schemas.microsoft.com/office/drawing/2014/main" id="{9FFBF380-5CE4-7F43-AEB7-421F988AAD0D}"/>
              </a:ext>
            </a:extLst>
          </p:cNvPr>
          <p:cNvSpPr txBox="1"/>
          <p:nvPr/>
        </p:nvSpPr>
        <p:spPr>
          <a:xfrm>
            <a:off x="6975195" y="3466686"/>
            <a:ext cx="866098" cy="165862"/>
          </a:xfrm>
          <a:prstGeom prst="rect">
            <a:avLst/>
          </a:prstGeom>
          <a:noFill/>
          <a:ln w="12700">
            <a:solidFill>
              <a:srgbClr val="C00000"/>
            </a:solidFill>
            <a:prstDash val="solid"/>
          </a:ln>
        </p:spPr>
        <p:txBody>
          <a:bodyPr wrap="square" rtlCol="0">
            <a:spAutoFit/>
          </a:bodyPr>
          <a:lstStyle/>
          <a:p>
            <a:endParaRPr lang="en-US" sz="2800" dirty="0"/>
          </a:p>
        </p:txBody>
      </p:sp>
      <p:sp>
        <p:nvSpPr>
          <p:cNvPr id="22" name="TextBox 21">
            <a:extLst>
              <a:ext uri="{FF2B5EF4-FFF2-40B4-BE49-F238E27FC236}">
                <a16:creationId xmlns:a16="http://schemas.microsoft.com/office/drawing/2014/main" id="{168BAB0C-5F56-F347-96FE-86F47B32923A}"/>
              </a:ext>
            </a:extLst>
          </p:cNvPr>
          <p:cNvSpPr txBox="1"/>
          <p:nvPr/>
        </p:nvSpPr>
        <p:spPr>
          <a:xfrm>
            <a:off x="4622104" y="2343211"/>
            <a:ext cx="1615857" cy="700613"/>
          </a:xfrm>
          <a:prstGeom prst="rect">
            <a:avLst/>
          </a:prstGeom>
          <a:noFill/>
          <a:ln w="31750">
            <a:solidFill>
              <a:srgbClr val="C00000"/>
            </a:solidFill>
            <a:prstDash val="sysDot"/>
          </a:ln>
        </p:spPr>
        <p:txBody>
          <a:bodyPr wrap="square" rtlCol="0">
            <a:spAutoFit/>
          </a:bodyPr>
          <a:lstStyle/>
          <a:p>
            <a:endParaRPr lang="en-US" sz="2800" dirty="0"/>
          </a:p>
        </p:txBody>
      </p:sp>
      <p:sp>
        <p:nvSpPr>
          <p:cNvPr id="23" name="TextBox 22">
            <a:extLst>
              <a:ext uri="{FF2B5EF4-FFF2-40B4-BE49-F238E27FC236}">
                <a16:creationId xmlns:a16="http://schemas.microsoft.com/office/drawing/2014/main" id="{DC4B99C4-265F-7345-B558-6927F93230E8}"/>
              </a:ext>
            </a:extLst>
          </p:cNvPr>
          <p:cNvSpPr txBox="1"/>
          <p:nvPr/>
        </p:nvSpPr>
        <p:spPr>
          <a:xfrm>
            <a:off x="7387936" y="2462653"/>
            <a:ext cx="1664209" cy="506014"/>
          </a:xfrm>
          <a:prstGeom prst="rect">
            <a:avLst/>
          </a:prstGeom>
          <a:noFill/>
          <a:ln w="31750">
            <a:solidFill>
              <a:srgbClr val="C00000"/>
            </a:solidFill>
            <a:prstDash val="sysDot"/>
          </a:ln>
        </p:spPr>
        <p:txBody>
          <a:bodyPr wrap="square" rtlCol="0">
            <a:spAutoFit/>
          </a:bodyPr>
          <a:lstStyle/>
          <a:p>
            <a:endParaRPr lang="en-US" sz="2800" dirty="0"/>
          </a:p>
        </p:txBody>
      </p:sp>
    </p:spTree>
    <p:extLst>
      <p:ext uri="{BB962C8B-B14F-4D97-AF65-F5344CB8AC3E}">
        <p14:creationId xmlns:p14="http://schemas.microsoft.com/office/powerpoint/2010/main" val="54143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4D7505F-C0BC-FE44-A823-B87D5BE170A0}"/>
              </a:ext>
            </a:extLst>
          </p:cNvPr>
          <p:cNvPicPr>
            <a:picLocks noChangeAspect="1"/>
          </p:cNvPicPr>
          <p:nvPr/>
        </p:nvPicPr>
        <p:blipFill>
          <a:blip r:embed="rId3"/>
          <a:stretch>
            <a:fillRect/>
          </a:stretch>
        </p:blipFill>
        <p:spPr>
          <a:xfrm>
            <a:off x="3459996" y="672881"/>
            <a:ext cx="2330655" cy="2625675"/>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9F6875EB-89D3-6240-A333-11CC5CEE999E}"/>
              </a:ext>
            </a:extLst>
          </p:cNvPr>
          <p:cNvPicPr>
            <a:picLocks noChangeAspect="1"/>
          </p:cNvPicPr>
          <p:nvPr/>
        </p:nvPicPr>
        <p:blipFill>
          <a:blip r:embed="rId4"/>
          <a:stretch>
            <a:fillRect/>
          </a:stretch>
        </p:blipFill>
        <p:spPr>
          <a:xfrm>
            <a:off x="5170126" y="1649638"/>
            <a:ext cx="1411177" cy="795838"/>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9C349DD-0C3F-E04C-9066-442F051BCDFA}"/>
              </a:ext>
            </a:extLst>
          </p:cNvPr>
          <p:cNvSpPr>
            <a:spLocks noGrp="1"/>
          </p:cNvSpPr>
          <p:nvPr>
            <p:ph type="title"/>
          </p:nvPr>
        </p:nvSpPr>
        <p:spPr>
          <a:xfrm>
            <a:off x="342900" y="44053"/>
            <a:ext cx="5431599" cy="595313"/>
          </a:xfrm>
        </p:spPr>
        <p:txBody>
          <a:bodyPr/>
          <a:lstStyle/>
          <a:p>
            <a:r>
              <a:rPr lang="en-US" dirty="0"/>
              <a:t>Websites Services</a:t>
            </a:r>
          </a:p>
        </p:txBody>
      </p:sp>
      <p:sp>
        <p:nvSpPr>
          <p:cNvPr id="7" name="Content Placeholder 2">
            <a:extLst>
              <a:ext uri="{FF2B5EF4-FFF2-40B4-BE49-F238E27FC236}">
                <a16:creationId xmlns:a16="http://schemas.microsoft.com/office/drawing/2014/main" id="{3CE1B348-A297-3549-86CE-61D98767C748}"/>
              </a:ext>
            </a:extLst>
          </p:cNvPr>
          <p:cNvSpPr txBox="1">
            <a:spLocks/>
          </p:cNvSpPr>
          <p:nvPr/>
        </p:nvSpPr>
        <p:spPr bwMode="auto">
          <a:xfrm>
            <a:off x="275279" y="814193"/>
            <a:ext cx="2894319" cy="417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Source Sans Pro" charset="0"/>
                <a:ea typeface="Source Sans Pro" charset="0"/>
                <a:cs typeface="Source Sans Pro"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1400" dirty="0"/>
              <a:t>The </a:t>
            </a:r>
            <a:r>
              <a:rPr lang="en-US" sz="1400" b="1" dirty="0">
                <a:solidFill>
                  <a:srgbClr val="0070C0"/>
                </a:solidFill>
              </a:rPr>
              <a:t>Open URL </a:t>
            </a:r>
            <a:r>
              <a:rPr lang="en-US" sz="1400" dirty="0"/>
              <a:t>widget opens a browser and navigates to the specified URL</a:t>
            </a:r>
            <a:endParaRPr lang="en-US" sz="1050" dirty="0"/>
          </a:p>
          <a:p>
            <a:pPr marL="0" indent="0" defTabSz="914400">
              <a:buNone/>
            </a:pPr>
            <a:endParaRPr lang="en-US" sz="1050" dirty="0"/>
          </a:p>
          <a:p>
            <a:pPr marL="0" indent="0" defTabSz="914400">
              <a:buNone/>
            </a:pPr>
            <a:endParaRPr lang="en-US" sz="1050" dirty="0"/>
          </a:p>
          <a:p>
            <a:pPr marL="0" indent="0" defTabSz="914400">
              <a:buNone/>
            </a:pPr>
            <a:endParaRPr lang="en-US" sz="1050" dirty="0"/>
          </a:p>
          <a:p>
            <a:pPr marL="0" indent="0" defTabSz="914400">
              <a:buNone/>
            </a:pPr>
            <a:endParaRPr lang="en-US" sz="1400" dirty="0"/>
          </a:p>
          <a:p>
            <a:pPr marL="0" indent="0" defTabSz="914400">
              <a:buNone/>
            </a:pPr>
            <a:endParaRPr lang="en-US" sz="1400" dirty="0"/>
          </a:p>
          <a:p>
            <a:pPr marL="0" indent="0" defTabSz="914400">
              <a:buNone/>
            </a:pPr>
            <a:endParaRPr lang="en-US" sz="1400" dirty="0"/>
          </a:p>
        </p:txBody>
      </p:sp>
      <p:sp>
        <p:nvSpPr>
          <p:cNvPr id="20" name="TextBox 19">
            <a:extLst>
              <a:ext uri="{FF2B5EF4-FFF2-40B4-BE49-F238E27FC236}">
                <a16:creationId xmlns:a16="http://schemas.microsoft.com/office/drawing/2014/main" id="{94FC56A0-9ACF-9D4E-822D-2824A67F4918}"/>
              </a:ext>
            </a:extLst>
          </p:cNvPr>
          <p:cNvSpPr txBox="1"/>
          <p:nvPr/>
        </p:nvSpPr>
        <p:spPr>
          <a:xfrm>
            <a:off x="3552464" y="2827752"/>
            <a:ext cx="664356" cy="123111"/>
          </a:xfrm>
          <a:prstGeom prst="rect">
            <a:avLst/>
          </a:prstGeom>
          <a:noFill/>
          <a:ln w="12700">
            <a:solidFill>
              <a:srgbClr val="C00000"/>
            </a:solidFill>
            <a:prstDash val="solid"/>
          </a:ln>
        </p:spPr>
        <p:txBody>
          <a:bodyPr wrap="square" rtlCol="0">
            <a:spAutoFit/>
          </a:bodyPr>
          <a:lstStyle/>
          <a:p>
            <a:endParaRPr lang="en-US" sz="200" dirty="0"/>
          </a:p>
        </p:txBody>
      </p:sp>
      <p:sp>
        <p:nvSpPr>
          <p:cNvPr id="22" name="TextBox 21">
            <a:extLst>
              <a:ext uri="{FF2B5EF4-FFF2-40B4-BE49-F238E27FC236}">
                <a16:creationId xmlns:a16="http://schemas.microsoft.com/office/drawing/2014/main" id="{168BAB0C-5F56-F347-96FE-86F47B32923A}"/>
              </a:ext>
            </a:extLst>
          </p:cNvPr>
          <p:cNvSpPr txBox="1"/>
          <p:nvPr/>
        </p:nvSpPr>
        <p:spPr>
          <a:xfrm>
            <a:off x="5477256" y="1719071"/>
            <a:ext cx="1104047" cy="138499"/>
          </a:xfrm>
          <a:prstGeom prst="rect">
            <a:avLst/>
          </a:prstGeom>
          <a:noFill/>
          <a:ln w="31750">
            <a:solidFill>
              <a:srgbClr val="C00000"/>
            </a:solidFill>
            <a:prstDash val="sysDot"/>
          </a:ln>
          <a:effectLst/>
        </p:spPr>
        <p:txBody>
          <a:bodyPr wrap="square" rtlCol="0">
            <a:spAutoFit/>
          </a:bodyPr>
          <a:lstStyle/>
          <a:p>
            <a:endParaRPr lang="en-US" sz="300" dirty="0"/>
          </a:p>
        </p:txBody>
      </p:sp>
      <p:sp>
        <p:nvSpPr>
          <p:cNvPr id="24" name="TextBox 23">
            <a:extLst>
              <a:ext uri="{FF2B5EF4-FFF2-40B4-BE49-F238E27FC236}">
                <a16:creationId xmlns:a16="http://schemas.microsoft.com/office/drawing/2014/main" id="{21E10B36-EE21-5B4D-92AB-E3132BAD1E32}"/>
              </a:ext>
            </a:extLst>
          </p:cNvPr>
          <p:cNvSpPr txBox="1"/>
          <p:nvPr/>
        </p:nvSpPr>
        <p:spPr>
          <a:xfrm>
            <a:off x="3459997" y="2541181"/>
            <a:ext cx="333630" cy="286571"/>
          </a:xfrm>
          <a:prstGeom prst="rect">
            <a:avLst/>
          </a:prstGeom>
          <a:noFill/>
          <a:ln w="31750">
            <a:solidFill>
              <a:srgbClr val="C00000"/>
            </a:solidFill>
            <a:prstDash val="sysDot"/>
          </a:ln>
          <a:effectLst/>
        </p:spPr>
        <p:txBody>
          <a:bodyPr wrap="square" rtlCol="0">
            <a:spAutoFit/>
          </a:bodyPr>
          <a:lstStyle/>
          <a:p>
            <a:endParaRPr lang="en-US" sz="2800" dirty="0"/>
          </a:p>
        </p:txBody>
      </p:sp>
      <p:sp>
        <p:nvSpPr>
          <p:cNvPr id="25" name="Line Callout 2 24">
            <a:extLst>
              <a:ext uri="{FF2B5EF4-FFF2-40B4-BE49-F238E27FC236}">
                <a16:creationId xmlns:a16="http://schemas.microsoft.com/office/drawing/2014/main" id="{07EE79A4-2490-6345-BFC4-483A4EAA3150}"/>
              </a:ext>
            </a:extLst>
          </p:cNvPr>
          <p:cNvSpPr/>
          <p:nvPr/>
        </p:nvSpPr>
        <p:spPr>
          <a:xfrm flipH="1">
            <a:off x="7085632" y="639366"/>
            <a:ext cx="1467620" cy="902292"/>
          </a:xfrm>
          <a:prstGeom prst="borderCallout2">
            <a:avLst>
              <a:gd name="adj1" fmla="val 100914"/>
              <a:gd name="adj2" fmla="val 57249"/>
              <a:gd name="adj3" fmla="val 128433"/>
              <a:gd name="adj4" fmla="val 66796"/>
              <a:gd name="adj5" fmla="val 129480"/>
              <a:gd name="adj6" fmla="val 143046"/>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050" i="1" dirty="0">
                <a:solidFill>
                  <a:srgbClr val="C00000"/>
                </a:solidFill>
              </a:rPr>
              <a:t>A windows opens, where you will be able to enter the URL that you want the device to browse to, and click OK</a:t>
            </a:r>
          </a:p>
        </p:txBody>
      </p:sp>
      <p:pic>
        <p:nvPicPr>
          <p:cNvPr id="19" name="Picture 18">
            <a:extLst>
              <a:ext uri="{FF2B5EF4-FFF2-40B4-BE49-F238E27FC236}">
                <a16:creationId xmlns:a16="http://schemas.microsoft.com/office/drawing/2014/main" id="{37577D88-669A-2A45-81FB-EDC2A61D4804}"/>
              </a:ext>
            </a:extLst>
          </p:cNvPr>
          <p:cNvPicPr>
            <a:picLocks noChangeAspect="1"/>
          </p:cNvPicPr>
          <p:nvPr/>
        </p:nvPicPr>
        <p:blipFill>
          <a:blip r:embed="rId5"/>
          <a:stretch>
            <a:fillRect/>
          </a:stretch>
        </p:blipFill>
        <p:spPr>
          <a:xfrm>
            <a:off x="6675120" y="2684465"/>
            <a:ext cx="2053918" cy="2305814"/>
          </a:xfrm>
          <a:prstGeom prst="rect">
            <a:avLst/>
          </a:prstGeom>
        </p:spPr>
      </p:pic>
      <p:sp>
        <p:nvSpPr>
          <p:cNvPr id="26" name="Line Callout 2 25">
            <a:extLst>
              <a:ext uri="{FF2B5EF4-FFF2-40B4-BE49-F238E27FC236}">
                <a16:creationId xmlns:a16="http://schemas.microsoft.com/office/drawing/2014/main" id="{3C5710AD-81DA-EC41-8BBB-4E291E1AA85E}"/>
              </a:ext>
            </a:extLst>
          </p:cNvPr>
          <p:cNvSpPr/>
          <p:nvPr/>
        </p:nvSpPr>
        <p:spPr>
          <a:xfrm flipH="1">
            <a:off x="7085632" y="1975542"/>
            <a:ext cx="1467620" cy="565639"/>
          </a:xfrm>
          <a:prstGeom prst="borderCallout2">
            <a:avLst>
              <a:gd name="adj1" fmla="val 55650"/>
              <a:gd name="adj2" fmla="val 552"/>
              <a:gd name="adj3" fmla="val 55687"/>
              <a:gd name="adj4" fmla="val -19185"/>
              <a:gd name="adj5" fmla="val 272752"/>
              <a:gd name="adj6" fmla="val 16567"/>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050" i="1" dirty="0">
                <a:solidFill>
                  <a:srgbClr val="C00000"/>
                </a:solidFill>
              </a:rPr>
              <a:t>A device browser will open and displays the URL site… </a:t>
            </a:r>
          </a:p>
        </p:txBody>
      </p:sp>
    </p:spTree>
    <p:extLst>
      <p:ext uri="{BB962C8B-B14F-4D97-AF65-F5344CB8AC3E}">
        <p14:creationId xmlns:p14="http://schemas.microsoft.com/office/powerpoint/2010/main" val="200320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t="-187"/>
          <a:stretch/>
        </p:blipFill>
        <p:spPr>
          <a:xfrm>
            <a:off x="0" y="-9524"/>
            <a:ext cx="9144000" cy="5143500"/>
          </a:xfrm>
          <a:prstGeom prst="rect">
            <a:avLst/>
          </a:prstGeom>
        </p:spPr>
      </p:pic>
      <p:sp>
        <p:nvSpPr>
          <p:cNvPr id="2" name="Title 1"/>
          <p:cNvSpPr>
            <a:spLocks noGrp="1"/>
          </p:cNvSpPr>
          <p:nvPr>
            <p:ph type="title"/>
          </p:nvPr>
        </p:nvSpPr>
        <p:spPr/>
        <p:txBody>
          <a:bodyPr/>
          <a:lstStyle/>
          <a:p>
            <a:r>
              <a:rPr lang="en-US" dirty="0">
                <a:solidFill>
                  <a:schemeClr val="bg1"/>
                </a:solidFill>
              </a:rPr>
              <a:t>Widgets</a:t>
            </a:r>
          </a:p>
        </p:txBody>
      </p:sp>
    </p:spTree>
    <p:extLst>
      <p:ext uri="{BB962C8B-B14F-4D97-AF65-F5344CB8AC3E}">
        <p14:creationId xmlns:p14="http://schemas.microsoft.com/office/powerpoint/2010/main" val="810730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0B1E157C-F2DA-2B43-9247-2C480A63887B}"/>
              </a:ext>
            </a:extLst>
          </p:cNvPr>
          <p:cNvSpPr txBox="1">
            <a:spLocks/>
          </p:cNvSpPr>
          <p:nvPr/>
        </p:nvSpPr>
        <p:spPr bwMode="auto">
          <a:xfrm>
            <a:off x="6198652" y="1794285"/>
            <a:ext cx="2347731" cy="1602441"/>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Source Sans Pro" charset="0"/>
                <a:ea typeface="Source Sans Pro" charset="0"/>
                <a:cs typeface="Source Sans Pro"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1400" b="1" dirty="0"/>
              <a:t>Install Application</a:t>
            </a:r>
          </a:p>
          <a:p>
            <a:pPr defTabSz="914400"/>
            <a:r>
              <a:rPr lang="en-US" sz="1100" i="1" dirty="0"/>
              <a:t>Installs the application from the repository or your local PC</a:t>
            </a:r>
          </a:p>
          <a:p>
            <a:pPr defTabSz="914400"/>
            <a:endParaRPr lang="en-US" sz="1200" i="1" dirty="0"/>
          </a:p>
          <a:p>
            <a:pPr defTabSz="914400"/>
            <a:endParaRPr lang="en-US" sz="1200" i="1" dirty="0"/>
          </a:p>
          <a:p>
            <a:pPr defTabSz="914400"/>
            <a:endParaRPr lang="en-US" sz="1200" i="1" dirty="0"/>
          </a:p>
          <a:p>
            <a:pPr defTabSz="914400"/>
            <a:endParaRPr lang="en-US" sz="1200" i="1" dirty="0"/>
          </a:p>
          <a:p>
            <a:pPr defTabSz="914400"/>
            <a:endParaRPr lang="en-US" sz="1200" i="1" dirty="0"/>
          </a:p>
          <a:p>
            <a:pPr marL="0" indent="0" defTabSz="914400">
              <a:buNone/>
            </a:pPr>
            <a:endParaRPr lang="en-US" sz="1400" dirty="0"/>
          </a:p>
        </p:txBody>
      </p:sp>
      <p:sp>
        <p:nvSpPr>
          <p:cNvPr id="2" name="Title 1">
            <a:extLst>
              <a:ext uri="{FF2B5EF4-FFF2-40B4-BE49-F238E27FC236}">
                <a16:creationId xmlns:a16="http://schemas.microsoft.com/office/drawing/2014/main" id="{49C349DD-0C3F-E04C-9066-442F051BCDFA}"/>
              </a:ext>
            </a:extLst>
          </p:cNvPr>
          <p:cNvSpPr>
            <a:spLocks noGrp="1"/>
          </p:cNvSpPr>
          <p:nvPr>
            <p:ph type="title"/>
          </p:nvPr>
        </p:nvSpPr>
        <p:spPr>
          <a:xfrm>
            <a:off x="342900" y="44053"/>
            <a:ext cx="5431599" cy="595313"/>
          </a:xfrm>
        </p:spPr>
        <p:txBody>
          <a:bodyPr/>
          <a:lstStyle/>
          <a:p>
            <a:r>
              <a:rPr lang="en-US" dirty="0"/>
              <a:t>Applications  Widgets</a:t>
            </a:r>
          </a:p>
        </p:txBody>
      </p:sp>
      <p:sp>
        <p:nvSpPr>
          <p:cNvPr id="7" name="Content Placeholder 2">
            <a:extLst>
              <a:ext uri="{FF2B5EF4-FFF2-40B4-BE49-F238E27FC236}">
                <a16:creationId xmlns:a16="http://schemas.microsoft.com/office/drawing/2014/main" id="{3CE1B348-A297-3549-86CE-61D98767C748}"/>
              </a:ext>
            </a:extLst>
          </p:cNvPr>
          <p:cNvSpPr txBox="1">
            <a:spLocks/>
          </p:cNvSpPr>
          <p:nvPr/>
        </p:nvSpPr>
        <p:spPr bwMode="auto">
          <a:xfrm>
            <a:off x="646893" y="1207724"/>
            <a:ext cx="2509276" cy="3191257"/>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Source Sans Pro" charset="0"/>
                <a:ea typeface="Source Sans Pro" charset="0"/>
                <a:cs typeface="Source Sans Pro"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1400" b="1" dirty="0"/>
              <a:t>Start / Close Application</a:t>
            </a:r>
          </a:p>
          <a:p>
            <a:pPr defTabSz="914400"/>
            <a:endParaRPr lang="en-US" sz="1100" b="1" i="1" dirty="0"/>
          </a:p>
          <a:p>
            <a:pPr defTabSz="914400"/>
            <a:endParaRPr lang="en-US" sz="1100" b="1" i="1" dirty="0"/>
          </a:p>
          <a:p>
            <a:pPr defTabSz="914400"/>
            <a:endParaRPr lang="en-US" sz="1100" b="1" i="1" dirty="0"/>
          </a:p>
          <a:p>
            <a:pPr marL="0" indent="0" defTabSz="914400">
              <a:buNone/>
            </a:pPr>
            <a:endParaRPr lang="en-US" sz="1200" b="1" i="1" dirty="0">
              <a:solidFill>
                <a:srgbClr val="C00000"/>
              </a:solidFill>
            </a:endParaRPr>
          </a:p>
          <a:p>
            <a:pPr marL="0" indent="0" defTabSz="914400">
              <a:buNone/>
            </a:pPr>
            <a:r>
              <a:rPr lang="en-US" sz="1200" b="1" i="1" dirty="0">
                <a:solidFill>
                  <a:srgbClr val="C00000"/>
                </a:solidFill>
              </a:rPr>
              <a:t>Note:</a:t>
            </a:r>
            <a:r>
              <a:rPr lang="en-US" sz="1100" b="1" i="1" dirty="0"/>
              <a:t>  </a:t>
            </a:r>
            <a:r>
              <a:rPr lang="en-US" sz="900" i="1" dirty="0"/>
              <a:t>START and CLOSE require the Application Identifier or Application Name.</a:t>
            </a:r>
          </a:p>
          <a:p>
            <a:pPr defTabSz="914400"/>
            <a:endParaRPr lang="en-US" sz="1200" i="1" dirty="0"/>
          </a:p>
          <a:p>
            <a:pPr defTabSz="914400"/>
            <a:endParaRPr lang="en-US" sz="1200" i="1" dirty="0"/>
          </a:p>
          <a:p>
            <a:pPr defTabSz="914400"/>
            <a:endParaRPr lang="en-US" sz="1200" i="1" dirty="0"/>
          </a:p>
          <a:p>
            <a:pPr defTabSz="914400"/>
            <a:endParaRPr lang="en-US" sz="1200" i="1" dirty="0"/>
          </a:p>
          <a:p>
            <a:pPr marL="0" indent="0" defTabSz="914400">
              <a:buNone/>
            </a:pPr>
            <a:endParaRPr lang="en-US" sz="1400" dirty="0"/>
          </a:p>
        </p:txBody>
      </p:sp>
      <p:pic>
        <p:nvPicPr>
          <p:cNvPr id="8" name="Picture 7">
            <a:extLst>
              <a:ext uri="{FF2B5EF4-FFF2-40B4-BE49-F238E27FC236}">
                <a16:creationId xmlns:a16="http://schemas.microsoft.com/office/drawing/2014/main" id="{A33EC397-ECD5-4149-BBBB-B28AB6FBDD73}"/>
              </a:ext>
            </a:extLst>
          </p:cNvPr>
          <p:cNvPicPr>
            <a:picLocks noChangeAspect="1"/>
          </p:cNvPicPr>
          <p:nvPr/>
        </p:nvPicPr>
        <p:blipFill>
          <a:blip r:embed="rId3"/>
          <a:stretch>
            <a:fillRect/>
          </a:stretch>
        </p:blipFill>
        <p:spPr>
          <a:xfrm>
            <a:off x="3666474" y="639366"/>
            <a:ext cx="1908609" cy="4327973"/>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CEDD85E1-0247-8442-A630-76721FA47E40}"/>
              </a:ext>
            </a:extLst>
          </p:cNvPr>
          <p:cNvPicPr>
            <a:picLocks noChangeAspect="1"/>
          </p:cNvPicPr>
          <p:nvPr/>
        </p:nvPicPr>
        <p:blipFill>
          <a:blip r:embed="rId4"/>
          <a:stretch>
            <a:fillRect/>
          </a:stretch>
        </p:blipFill>
        <p:spPr>
          <a:xfrm>
            <a:off x="1983239" y="1619022"/>
            <a:ext cx="610108" cy="610108"/>
          </a:xfrm>
          <a:prstGeom prst="rect">
            <a:avLst/>
          </a:prstGeom>
          <a:effectLst>
            <a:innerShdw blurRad="114300">
              <a:prstClr val="black"/>
            </a:innerShdw>
          </a:effectLst>
        </p:spPr>
      </p:pic>
      <p:pic>
        <p:nvPicPr>
          <p:cNvPr id="11" name="Picture 10">
            <a:extLst>
              <a:ext uri="{FF2B5EF4-FFF2-40B4-BE49-F238E27FC236}">
                <a16:creationId xmlns:a16="http://schemas.microsoft.com/office/drawing/2014/main" id="{38F9B935-EDB3-7F48-BDF4-45F393C037AD}"/>
              </a:ext>
            </a:extLst>
          </p:cNvPr>
          <p:cNvPicPr>
            <a:picLocks noChangeAspect="1"/>
          </p:cNvPicPr>
          <p:nvPr/>
        </p:nvPicPr>
        <p:blipFill>
          <a:blip r:embed="rId5"/>
          <a:stretch>
            <a:fillRect/>
          </a:stretch>
        </p:blipFill>
        <p:spPr>
          <a:xfrm>
            <a:off x="881725" y="1619022"/>
            <a:ext cx="605052" cy="605052"/>
          </a:xfrm>
          <a:prstGeom prst="rect">
            <a:avLst/>
          </a:prstGeom>
          <a:effectLst>
            <a:innerShdw blurRad="114300">
              <a:prstClr val="black"/>
            </a:innerShdw>
          </a:effectLst>
        </p:spPr>
      </p:pic>
      <p:pic>
        <p:nvPicPr>
          <p:cNvPr id="12" name="Picture 11">
            <a:extLst>
              <a:ext uri="{FF2B5EF4-FFF2-40B4-BE49-F238E27FC236}">
                <a16:creationId xmlns:a16="http://schemas.microsoft.com/office/drawing/2014/main" id="{41A81895-9B2E-F24F-AD48-7BFA46E1A451}"/>
              </a:ext>
            </a:extLst>
          </p:cNvPr>
          <p:cNvPicPr>
            <a:picLocks noChangeAspect="1"/>
          </p:cNvPicPr>
          <p:nvPr/>
        </p:nvPicPr>
        <p:blipFill>
          <a:blip r:embed="rId6"/>
          <a:stretch>
            <a:fillRect/>
          </a:stretch>
        </p:blipFill>
        <p:spPr>
          <a:xfrm>
            <a:off x="6976254" y="2594184"/>
            <a:ext cx="605052" cy="605052"/>
          </a:xfrm>
          <a:prstGeom prst="rect">
            <a:avLst/>
          </a:prstGeom>
          <a:effectLst>
            <a:innerShdw blurRad="114300">
              <a:prstClr val="black"/>
            </a:innerShdw>
          </a:effectLst>
        </p:spPr>
      </p:pic>
      <p:pic>
        <p:nvPicPr>
          <p:cNvPr id="4" name="Picture 3">
            <a:extLst>
              <a:ext uri="{FF2B5EF4-FFF2-40B4-BE49-F238E27FC236}">
                <a16:creationId xmlns:a16="http://schemas.microsoft.com/office/drawing/2014/main" id="{68BAB1F8-9AAC-AA4B-B46D-8705FFF9031D}"/>
              </a:ext>
            </a:extLst>
          </p:cNvPr>
          <p:cNvPicPr>
            <a:picLocks noChangeAspect="1"/>
          </p:cNvPicPr>
          <p:nvPr/>
        </p:nvPicPr>
        <p:blipFill>
          <a:blip r:embed="rId7"/>
          <a:stretch>
            <a:fillRect/>
          </a:stretch>
        </p:blipFill>
        <p:spPr>
          <a:xfrm>
            <a:off x="881725" y="2976818"/>
            <a:ext cx="1930474" cy="1087278"/>
          </a:xfrm>
          <a:prstGeom prst="rect">
            <a:avLst/>
          </a:prstGeom>
          <a:effectLst>
            <a:outerShdw blurRad="165100" dist="38100" dir="2700000" algn="tl" rotWithShape="0">
              <a:schemeClr val="tx1">
                <a:alpha val="40000"/>
              </a:schemeClr>
            </a:outerShdw>
          </a:effectLst>
        </p:spPr>
      </p:pic>
      <p:sp>
        <p:nvSpPr>
          <p:cNvPr id="16" name="TextBox 15">
            <a:extLst>
              <a:ext uri="{FF2B5EF4-FFF2-40B4-BE49-F238E27FC236}">
                <a16:creationId xmlns:a16="http://schemas.microsoft.com/office/drawing/2014/main" id="{19A0DE4B-01A5-6445-8DA3-DAB1D2574671}"/>
              </a:ext>
            </a:extLst>
          </p:cNvPr>
          <p:cNvSpPr txBox="1"/>
          <p:nvPr/>
        </p:nvSpPr>
        <p:spPr>
          <a:xfrm>
            <a:off x="4859028" y="2418467"/>
            <a:ext cx="426203" cy="461142"/>
          </a:xfrm>
          <a:prstGeom prst="rect">
            <a:avLst/>
          </a:prstGeom>
          <a:noFill/>
          <a:ln w="31750">
            <a:solidFill>
              <a:srgbClr val="C00000"/>
            </a:solidFill>
            <a:prstDash val="sysDot"/>
          </a:ln>
          <a:effectLst/>
        </p:spPr>
        <p:txBody>
          <a:bodyPr wrap="square" rtlCol="0">
            <a:spAutoFit/>
          </a:bodyPr>
          <a:lstStyle/>
          <a:p>
            <a:endParaRPr lang="en-US" sz="2800" dirty="0"/>
          </a:p>
        </p:txBody>
      </p:sp>
      <p:sp>
        <p:nvSpPr>
          <p:cNvPr id="17" name="TextBox 16">
            <a:extLst>
              <a:ext uri="{FF2B5EF4-FFF2-40B4-BE49-F238E27FC236}">
                <a16:creationId xmlns:a16="http://schemas.microsoft.com/office/drawing/2014/main" id="{8E46BD1A-8E8B-8641-8189-056D2F7A4B99}"/>
              </a:ext>
            </a:extLst>
          </p:cNvPr>
          <p:cNvSpPr txBox="1"/>
          <p:nvPr/>
        </p:nvSpPr>
        <p:spPr>
          <a:xfrm>
            <a:off x="3752446" y="2928054"/>
            <a:ext cx="426203" cy="461142"/>
          </a:xfrm>
          <a:prstGeom prst="rect">
            <a:avLst/>
          </a:prstGeom>
          <a:noFill/>
          <a:ln w="31750">
            <a:solidFill>
              <a:srgbClr val="C00000"/>
            </a:solidFill>
            <a:prstDash val="sysDot"/>
          </a:ln>
          <a:effectLst/>
        </p:spPr>
        <p:txBody>
          <a:bodyPr wrap="square" rtlCol="0">
            <a:spAutoFit/>
          </a:bodyPr>
          <a:lstStyle/>
          <a:p>
            <a:endParaRPr lang="en-US" sz="2800" dirty="0"/>
          </a:p>
        </p:txBody>
      </p:sp>
      <p:sp>
        <p:nvSpPr>
          <p:cNvPr id="18" name="TextBox 17">
            <a:extLst>
              <a:ext uri="{FF2B5EF4-FFF2-40B4-BE49-F238E27FC236}">
                <a16:creationId xmlns:a16="http://schemas.microsoft.com/office/drawing/2014/main" id="{B7069C50-BD87-C148-AAD4-D1A10DA34DB3}"/>
              </a:ext>
            </a:extLst>
          </p:cNvPr>
          <p:cNvSpPr txBox="1"/>
          <p:nvPr/>
        </p:nvSpPr>
        <p:spPr>
          <a:xfrm>
            <a:off x="4290043" y="2935584"/>
            <a:ext cx="426203" cy="461142"/>
          </a:xfrm>
          <a:prstGeom prst="rect">
            <a:avLst/>
          </a:prstGeom>
          <a:noFill/>
          <a:ln w="31750">
            <a:solidFill>
              <a:srgbClr val="C00000"/>
            </a:solidFill>
            <a:prstDash val="sysDot"/>
          </a:ln>
          <a:effectLst/>
        </p:spPr>
        <p:txBody>
          <a:bodyPr wrap="square" rtlCol="0">
            <a:spAutoFit/>
          </a:bodyPr>
          <a:lstStyle/>
          <a:p>
            <a:endParaRPr lang="en-US" sz="2800" dirty="0"/>
          </a:p>
        </p:txBody>
      </p:sp>
    </p:spTree>
    <p:extLst>
      <p:ext uri="{BB962C8B-B14F-4D97-AF65-F5344CB8AC3E}">
        <p14:creationId xmlns:p14="http://schemas.microsoft.com/office/powerpoint/2010/main" val="335236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5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150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49DD-0C3F-E04C-9066-442F051BCDFA}"/>
              </a:ext>
            </a:extLst>
          </p:cNvPr>
          <p:cNvSpPr>
            <a:spLocks noGrp="1"/>
          </p:cNvSpPr>
          <p:nvPr>
            <p:ph type="title"/>
          </p:nvPr>
        </p:nvSpPr>
        <p:spPr>
          <a:xfrm>
            <a:off x="342900" y="44053"/>
            <a:ext cx="5431599" cy="595313"/>
          </a:xfrm>
        </p:spPr>
        <p:txBody>
          <a:bodyPr/>
          <a:lstStyle/>
          <a:p>
            <a:r>
              <a:rPr lang="en-US" dirty="0"/>
              <a:t>Install Application Wizard</a:t>
            </a:r>
          </a:p>
        </p:txBody>
      </p:sp>
      <p:pic>
        <p:nvPicPr>
          <p:cNvPr id="8" name="Picture 7">
            <a:extLst>
              <a:ext uri="{FF2B5EF4-FFF2-40B4-BE49-F238E27FC236}">
                <a16:creationId xmlns:a16="http://schemas.microsoft.com/office/drawing/2014/main" id="{A33EC397-ECD5-4149-BBBB-B28AB6FBDD73}"/>
              </a:ext>
            </a:extLst>
          </p:cNvPr>
          <p:cNvPicPr>
            <a:picLocks noChangeAspect="1"/>
          </p:cNvPicPr>
          <p:nvPr/>
        </p:nvPicPr>
        <p:blipFill>
          <a:blip r:embed="rId3"/>
          <a:stretch>
            <a:fillRect/>
          </a:stretch>
        </p:blipFill>
        <p:spPr>
          <a:xfrm>
            <a:off x="3542004" y="639366"/>
            <a:ext cx="1908609" cy="4327973"/>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19A0DE4B-01A5-6445-8DA3-DAB1D2574671}"/>
              </a:ext>
            </a:extLst>
          </p:cNvPr>
          <p:cNvSpPr txBox="1"/>
          <p:nvPr/>
        </p:nvSpPr>
        <p:spPr>
          <a:xfrm>
            <a:off x="4731012" y="2426340"/>
            <a:ext cx="426203" cy="461142"/>
          </a:xfrm>
          <a:prstGeom prst="rect">
            <a:avLst/>
          </a:prstGeom>
          <a:noFill/>
          <a:ln w="31750">
            <a:solidFill>
              <a:srgbClr val="C00000"/>
            </a:solidFill>
            <a:prstDash val="sysDot"/>
          </a:ln>
          <a:effectLst/>
        </p:spPr>
        <p:txBody>
          <a:bodyPr wrap="square" rtlCol="0">
            <a:spAutoFit/>
          </a:bodyPr>
          <a:lstStyle/>
          <a:p>
            <a:endParaRPr lang="en-US" sz="2800" dirty="0"/>
          </a:p>
        </p:txBody>
      </p:sp>
      <p:sp>
        <p:nvSpPr>
          <p:cNvPr id="14" name="Content Placeholder 2">
            <a:extLst>
              <a:ext uri="{FF2B5EF4-FFF2-40B4-BE49-F238E27FC236}">
                <a16:creationId xmlns:a16="http://schemas.microsoft.com/office/drawing/2014/main" id="{2E6DE1F3-8A65-8E4C-8D53-EFC96CDC2D22}"/>
              </a:ext>
            </a:extLst>
          </p:cNvPr>
          <p:cNvSpPr txBox="1">
            <a:spLocks/>
          </p:cNvSpPr>
          <p:nvPr/>
        </p:nvSpPr>
        <p:spPr bwMode="auto">
          <a:xfrm>
            <a:off x="313384" y="639366"/>
            <a:ext cx="3004693" cy="417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Source Sans Pro" charset="0"/>
                <a:ea typeface="Source Sans Pro" charset="0"/>
                <a:cs typeface="Source Sans Pro"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1100" b="1" dirty="0"/>
              <a:t>This widget allows you to directly install your application onto the active device</a:t>
            </a:r>
          </a:p>
          <a:p>
            <a:pPr marL="0" indent="0" defTabSz="914400">
              <a:buNone/>
            </a:pPr>
            <a:endParaRPr lang="en-US" sz="1000" dirty="0"/>
          </a:p>
          <a:p>
            <a:pPr marL="0" indent="0" defTabSz="914400">
              <a:buNone/>
            </a:pPr>
            <a:endParaRPr lang="en-US" sz="1000" dirty="0"/>
          </a:p>
          <a:p>
            <a:pPr marL="228600" indent="-228600" defTabSz="914400">
              <a:buAutoNum type="arabicPeriod"/>
            </a:pPr>
            <a:endParaRPr lang="en-US" sz="1000" dirty="0"/>
          </a:p>
          <a:p>
            <a:pPr marL="228600" indent="-228600" defTabSz="914400">
              <a:buAutoNum type="arabicPeriod"/>
            </a:pPr>
            <a:r>
              <a:rPr lang="en-US" sz="1000" b="1" dirty="0"/>
              <a:t>Select the application to install</a:t>
            </a:r>
          </a:p>
          <a:p>
            <a:pPr lvl="1" defTabSz="914400"/>
            <a:r>
              <a:rPr lang="en-US" sz="900" dirty="0"/>
              <a:t>Press “…” to select the application from your PC</a:t>
            </a:r>
          </a:p>
          <a:p>
            <a:pPr lvl="1" defTabSz="914400"/>
            <a:r>
              <a:rPr lang="en-US" sz="900" dirty="0"/>
              <a:t>Alternatively, you can manage your applications in your repository by selecting the “Repository” tab and uploading multiple applications into your repository</a:t>
            </a:r>
          </a:p>
          <a:p>
            <a:pPr marL="228600" indent="-228600" defTabSz="914400">
              <a:buAutoNum type="arabicPeriod"/>
            </a:pPr>
            <a:r>
              <a:rPr lang="en-US" sz="1000" b="1" dirty="0"/>
              <a:t>Press ”Start” to start the application</a:t>
            </a:r>
          </a:p>
          <a:p>
            <a:pPr marL="0" indent="0" defTabSz="914400">
              <a:buNone/>
            </a:pPr>
            <a:endParaRPr lang="en-US" sz="1000" dirty="0"/>
          </a:p>
          <a:p>
            <a:pPr marL="0" indent="0" defTabSz="914400">
              <a:buNone/>
            </a:pPr>
            <a:r>
              <a:rPr lang="en-US" sz="1000" b="1" dirty="0">
                <a:solidFill>
                  <a:srgbClr val="C00000"/>
                </a:solidFill>
              </a:rPr>
              <a:t>Notes:</a:t>
            </a:r>
          </a:p>
          <a:p>
            <a:pPr marL="571500" lvl="1" indent="-228600" defTabSz="914400">
              <a:buAutoNum type="arabicPeriod"/>
            </a:pPr>
            <a:r>
              <a:rPr lang="en-US" sz="900" dirty="0"/>
              <a:t>Some installations might reboot the device, this is normal</a:t>
            </a:r>
          </a:p>
          <a:p>
            <a:pPr marL="228600" indent="-228600" defTabSz="914400">
              <a:buAutoNum type="arabicPeriod"/>
            </a:pPr>
            <a:endParaRPr lang="en-US" sz="1000" dirty="0"/>
          </a:p>
          <a:p>
            <a:pPr marL="0" indent="0" defTabSz="914400">
              <a:buNone/>
            </a:pPr>
            <a:endParaRPr lang="en-US" sz="1000" dirty="0"/>
          </a:p>
          <a:p>
            <a:pPr marL="0" indent="0" defTabSz="914400">
              <a:buNone/>
            </a:pPr>
            <a:endParaRPr lang="en-US" sz="1000" dirty="0"/>
          </a:p>
          <a:p>
            <a:pPr marL="0" indent="0" defTabSz="914400">
              <a:buNone/>
            </a:pPr>
            <a:endParaRPr lang="en-US" sz="1000" dirty="0"/>
          </a:p>
          <a:p>
            <a:pPr marL="0" indent="0" defTabSz="914400">
              <a:buNone/>
            </a:pPr>
            <a:endParaRPr lang="en-US" sz="1400" dirty="0"/>
          </a:p>
        </p:txBody>
      </p:sp>
      <p:pic>
        <p:nvPicPr>
          <p:cNvPr id="15" name="Picture 14">
            <a:extLst>
              <a:ext uri="{FF2B5EF4-FFF2-40B4-BE49-F238E27FC236}">
                <a16:creationId xmlns:a16="http://schemas.microsoft.com/office/drawing/2014/main" id="{3FED2443-A019-1A46-B393-4FE7600CF3C1}"/>
              </a:ext>
            </a:extLst>
          </p:cNvPr>
          <p:cNvPicPr>
            <a:picLocks noChangeAspect="1"/>
          </p:cNvPicPr>
          <p:nvPr/>
        </p:nvPicPr>
        <p:blipFill>
          <a:blip r:embed="rId4"/>
          <a:stretch>
            <a:fillRect/>
          </a:stretch>
        </p:blipFill>
        <p:spPr>
          <a:xfrm>
            <a:off x="1180214" y="1097410"/>
            <a:ext cx="491647" cy="491647"/>
          </a:xfrm>
          <a:prstGeom prst="rect">
            <a:avLst/>
          </a:prstGeom>
          <a:effectLst>
            <a:innerShdw blurRad="114300">
              <a:prstClr val="black"/>
            </a:innerShdw>
          </a:effectLst>
        </p:spPr>
      </p:pic>
      <p:pic>
        <p:nvPicPr>
          <p:cNvPr id="5" name="Picture 4">
            <a:extLst>
              <a:ext uri="{FF2B5EF4-FFF2-40B4-BE49-F238E27FC236}">
                <a16:creationId xmlns:a16="http://schemas.microsoft.com/office/drawing/2014/main" id="{78B17E72-4A86-7F45-AA97-55B49268AB89}"/>
              </a:ext>
            </a:extLst>
          </p:cNvPr>
          <p:cNvPicPr>
            <a:picLocks noChangeAspect="1"/>
          </p:cNvPicPr>
          <p:nvPr/>
        </p:nvPicPr>
        <p:blipFill>
          <a:blip r:embed="rId5"/>
          <a:stretch>
            <a:fillRect/>
          </a:stretch>
        </p:blipFill>
        <p:spPr>
          <a:xfrm>
            <a:off x="5692202" y="639366"/>
            <a:ext cx="1541697" cy="795714"/>
          </a:xfrm>
          <a:prstGeom prst="rect">
            <a:avLst/>
          </a:prstGeom>
          <a:effectLst>
            <a:outerShdw blurRad="63500" sx="102000" sy="102000" algn="ctr" rotWithShape="0">
              <a:srgbClr val="0070C0">
                <a:alpha val="40000"/>
              </a:srgbClr>
            </a:outerShdw>
          </a:effectLst>
        </p:spPr>
      </p:pic>
      <p:pic>
        <p:nvPicPr>
          <p:cNvPr id="21" name="Picture 20">
            <a:extLst>
              <a:ext uri="{FF2B5EF4-FFF2-40B4-BE49-F238E27FC236}">
                <a16:creationId xmlns:a16="http://schemas.microsoft.com/office/drawing/2014/main" id="{E99090B6-5571-1C4E-B057-01370B004DE0}"/>
              </a:ext>
            </a:extLst>
          </p:cNvPr>
          <p:cNvPicPr>
            <a:picLocks noChangeAspect="1"/>
          </p:cNvPicPr>
          <p:nvPr/>
        </p:nvPicPr>
        <p:blipFill>
          <a:blip r:embed="rId6"/>
          <a:stretch>
            <a:fillRect/>
          </a:stretch>
        </p:blipFill>
        <p:spPr>
          <a:xfrm>
            <a:off x="7607986" y="3853108"/>
            <a:ext cx="1093152" cy="1137171"/>
          </a:xfrm>
          <a:prstGeom prst="rect">
            <a:avLst/>
          </a:prstGeom>
          <a:effectLst>
            <a:outerShdw blurRad="63500" sx="102000" sy="102000" algn="ctr" rotWithShape="0">
              <a:srgbClr val="0070C0">
                <a:alpha val="40000"/>
              </a:srgbClr>
            </a:outerShdw>
          </a:effectLst>
        </p:spPr>
      </p:pic>
      <p:pic>
        <p:nvPicPr>
          <p:cNvPr id="23" name="Picture 22">
            <a:extLst>
              <a:ext uri="{FF2B5EF4-FFF2-40B4-BE49-F238E27FC236}">
                <a16:creationId xmlns:a16="http://schemas.microsoft.com/office/drawing/2014/main" id="{7DAC62A1-8E3E-5D41-BF4D-793BA8A48DF4}"/>
              </a:ext>
            </a:extLst>
          </p:cNvPr>
          <p:cNvPicPr>
            <a:picLocks noChangeAspect="1"/>
          </p:cNvPicPr>
          <p:nvPr/>
        </p:nvPicPr>
        <p:blipFill>
          <a:blip r:embed="rId7"/>
          <a:stretch>
            <a:fillRect/>
          </a:stretch>
        </p:blipFill>
        <p:spPr>
          <a:xfrm>
            <a:off x="5686284" y="3430111"/>
            <a:ext cx="1335569" cy="817288"/>
          </a:xfrm>
          <a:prstGeom prst="rect">
            <a:avLst/>
          </a:prstGeom>
          <a:effectLst>
            <a:outerShdw blurRad="63500" sx="102000" sy="102000" algn="ctr" rotWithShape="0">
              <a:srgbClr val="0070C0">
                <a:alpha val="40000"/>
              </a:srgbClr>
            </a:outerShdw>
          </a:effectLst>
        </p:spPr>
      </p:pic>
      <p:pic>
        <p:nvPicPr>
          <p:cNvPr id="27" name="Picture 26">
            <a:extLst>
              <a:ext uri="{FF2B5EF4-FFF2-40B4-BE49-F238E27FC236}">
                <a16:creationId xmlns:a16="http://schemas.microsoft.com/office/drawing/2014/main" id="{0B0E3456-89A0-6B44-857C-A2E180293759}"/>
              </a:ext>
            </a:extLst>
          </p:cNvPr>
          <p:cNvPicPr>
            <a:picLocks noChangeAspect="1"/>
          </p:cNvPicPr>
          <p:nvPr/>
        </p:nvPicPr>
        <p:blipFill>
          <a:blip r:embed="rId8"/>
          <a:stretch>
            <a:fillRect/>
          </a:stretch>
        </p:blipFill>
        <p:spPr>
          <a:xfrm>
            <a:off x="7349221" y="2052836"/>
            <a:ext cx="1631175" cy="1010404"/>
          </a:xfrm>
          <a:prstGeom prst="rect">
            <a:avLst/>
          </a:prstGeom>
          <a:effectLst>
            <a:outerShdw blurRad="63500" sx="102000" sy="102000" algn="ctr" rotWithShape="0">
              <a:srgbClr val="0070C0">
                <a:alpha val="40000"/>
              </a:srgbClr>
            </a:outerShdw>
          </a:effectLst>
        </p:spPr>
      </p:pic>
      <p:pic>
        <p:nvPicPr>
          <p:cNvPr id="29" name="Picture 28">
            <a:extLst>
              <a:ext uri="{FF2B5EF4-FFF2-40B4-BE49-F238E27FC236}">
                <a16:creationId xmlns:a16="http://schemas.microsoft.com/office/drawing/2014/main" id="{D4BBBD0E-8B99-7440-8456-7BBECAB63321}"/>
              </a:ext>
            </a:extLst>
          </p:cNvPr>
          <p:cNvPicPr>
            <a:picLocks noChangeAspect="1"/>
          </p:cNvPicPr>
          <p:nvPr/>
        </p:nvPicPr>
        <p:blipFill>
          <a:blip r:embed="rId9"/>
          <a:stretch>
            <a:fillRect/>
          </a:stretch>
        </p:blipFill>
        <p:spPr>
          <a:xfrm>
            <a:off x="5674540" y="1589057"/>
            <a:ext cx="1329650" cy="1200453"/>
          </a:xfrm>
          <a:prstGeom prst="rect">
            <a:avLst/>
          </a:prstGeom>
          <a:effectLst>
            <a:outerShdw blurRad="63500" sx="102000" sy="102000" algn="ctr" rotWithShape="0">
              <a:srgbClr val="0070C0">
                <a:alpha val="40000"/>
              </a:srgbClr>
            </a:outerShdw>
          </a:effectLst>
        </p:spPr>
      </p:pic>
      <p:sp>
        <p:nvSpPr>
          <p:cNvPr id="32" name="Line Callout 2 31">
            <a:extLst>
              <a:ext uri="{FF2B5EF4-FFF2-40B4-BE49-F238E27FC236}">
                <a16:creationId xmlns:a16="http://schemas.microsoft.com/office/drawing/2014/main" id="{AF74E549-7128-2046-B0A5-4AC3B9905ED5}"/>
              </a:ext>
            </a:extLst>
          </p:cNvPr>
          <p:cNvSpPr/>
          <p:nvPr/>
        </p:nvSpPr>
        <p:spPr>
          <a:xfrm>
            <a:off x="7283501" y="639367"/>
            <a:ext cx="1659640" cy="348186"/>
          </a:xfrm>
          <a:prstGeom prst="borderCallout2">
            <a:avLst>
              <a:gd name="adj1" fmla="val 20914"/>
              <a:gd name="adj2" fmla="val -786"/>
              <a:gd name="adj3" fmla="val 21734"/>
              <a:gd name="adj4" fmla="val -17293"/>
              <a:gd name="adj5" fmla="val 146245"/>
              <a:gd name="adj6" fmla="val -52387"/>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70C0"/>
                </a:solidFill>
              </a:rPr>
              <a:t>1.  </a:t>
            </a:r>
            <a:r>
              <a:rPr lang="en-US" sz="1050" dirty="0">
                <a:solidFill>
                  <a:srgbClr val="C00000"/>
                </a:solidFill>
              </a:rPr>
              <a:t>Select you application file from your PC</a:t>
            </a:r>
          </a:p>
        </p:txBody>
      </p:sp>
      <p:sp>
        <p:nvSpPr>
          <p:cNvPr id="34" name="Line Callout 2 33">
            <a:extLst>
              <a:ext uri="{FF2B5EF4-FFF2-40B4-BE49-F238E27FC236}">
                <a16:creationId xmlns:a16="http://schemas.microsoft.com/office/drawing/2014/main" id="{904EE515-F535-534A-A183-879E2ED3A9F8}"/>
              </a:ext>
            </a:extLst>
          </p:cNvPr>
          <p:cNvSpPr/>
          <p:nvPr/>
        </p:nvSpPr>
        <p:spPr>
          <a:xfrm>
            <a:off x="7320756" y="1228797"/>
            <a:ext cx="1659640" cy="647094"/>
          </a:xfrm>
          <a:prstGeom prst="borderCallout2">
            <a:avLst>
              <a:gd name="adj1" fmla="val 54636"/>
              <a:gd name="adj2" fmla="val 466"/>
              <a:gd name="adj3" fmla="val 52471"/>
              <a:gd name="adj4" fmla="val -16041"/>
              <a:gd name="adj5" fmla="val 162085"/>
              <a:gd name="adj6" fmla="val -57271"/>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70C0"/>
                </a:solidFill>
              </a:rPr>
              <a:t>2.  </a:t>
            </a:r>
            <a:r>
              <a:rPr lang="en-US" sz="1050" dirty="0">
                <a:solidFill>
                  <a:srgbClr val="C00000"/>
                </a:solidFill>
              </a:rPr>
              <a:t>Or from CQL repository, in this example is from PUBLIC/samples folder, and PMIOSDemo.ipa file</a:t>
            </a:r>
          </a:p>
        </p:txBody>
      </p:sp>
      <p:sp>
        <p:nvSpPr>
          <p:cNvPr id="35" name="Line Callout 2 34">
            <a:extLst>
              <a:ext uri="{FF2B5EF4-FFF2-40B4-BE49-F238E27FC236}">
                <a16:creationId xmlns:a16="http://schemas.microsoft.com/office/drawing/2014/main" id="{15C654D6-8515-504E-AED8-1E6C655244B4}"/>
              </a:ext>
            </a:extLst>
          </p:cNvPr>
          <p:cNvSpPr/>
          <p:nvPr/>
        </p:nvSpPr>
        <p:spPr>
          <a:xfrm>
            <a:off x="5626483" y="2896282"/>
            <a:ext cx="1569845" cy="379852"/>
          </a:xfrm>
          <a:prstGeom prst="borderCallout2">
            <a:avLst>
              <a:gd name="adj1" fmla="val 81095"/>
              <a:gd name="adj2" fmla="val 100396"/>
              <a:gd name="adj3" fmla="val 81339"/>
              <a:gd name="adj4" fmla="val 114754"/>
              <a:gd name="adj5" fmla="val -13645"/>
              <a:gd name="adj6" fmla="val 133463"/>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70C0"/>
                </a:solidFill>
              </a:rPr>
              <a:t>3.  </a:t>
            </a:r>
            <a:r>
              <a:rPr lang="en-US" sz="1050" dirty="0">
                <a:solidFill>
                  <a:srgbClr val="C00000"/>
                </a:solidFill>
              </a:rPr>
              <a:t>Configure the app instrumentation options.</a:t>
            </a:r>
          </a:p>
        </p:txBody>
      </p:sp>
      <p:sp>
        <p:nvSpPr>
          <p:cNvPr id="36" name="Line Callout 2 35">
            <a:extLst>
              <a:ext uri="{FF2B5EF4-FFF2-40B4-BE49-F238E27FC236}">
                <a16:creationId xmlns:a16="http://schemas.microsoft.com/office/drawing/2014/main" id="{DFD28CA0-22D2-6F49-A47E-7F611B3A01D1}"/>
              </a:ext>
            </a:extLst>
          </p:cNvPr>
          <p:cNvSpPr/>
          <p:nvPr/>
        </p:nvSpPr>
        <p:spPr>
          <a:xfrm>
            <a:off x="7607986" y="3240185"/>
            <a:ext cx="1237462" cy="379852"/>
          </a:xfrm>
          <a:prstGeom prst="borderCallout2">
            <a:avLst>
              <a:gd name="adj1" fmla="val 64244"/>
              <a:gd name="adj2" fmla="val -3055"/>
              <a:gd name="adj3" fmla="val 64489"/>
              <a:gd name="adj4" fmla="val -21209"/>
              <a:gd name="adj5" fmla="val 116347"/>
              <a:gd name="adj6" fmla="val -50531"/>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70C0"/>
                </a:solidFill>
              </a:rPr>
              <a:t>4.  </a:t>
            </a:r>
            <a:r>
              <a:rPr lang="en-US" sz="1050" dirty="0">
                <a:solidFill>
                  <a:srgbClr val="C00000"/>
                </a:solidFill>
              </a:rPr>
              <a:t>Progress of app install completion.</a:t>
            </a:r>
          </a:p>
        </p:txBody>
      </p:sp>
      <p:sp>
        <p:nvSpPr>
          <p:cNvPr id="37" name="Line Callout 2 36">
            <a:extLst>
              <a:ext uri="{FF2B5EF4-FFF2-40B4-BE49-F238E27FC236}">
                <a16:creationId xmlns:a16="http://schemas.microsoft.com/office/drawing/2014/main" id="{511801D8-03D9-4648-BFD9-3ED7B88BFB3F}"/>
              </a:ext>
            </a:extLst>
          </p:cNvPr>
          <p:cNvSpPr/>
          <p:nvPr/>
        </p:nvSpPr>
        <p:spPr>
          <a:xfrm>
            <a:off x="5724646" y="4533975"/>
            <a:ext cx="1308197" cy="379852"/>
          </a:xfrm>
          <a:prstGeom prst="borderCallout2">
            <a:avLst>
              <a:gd name="adj1" fmla="val 30543"/>
              <a:gd name="adj2" fmla="val 101095"/>
              <a:gd name="adj3" fmla="val 28379"/>
              <a:gd name="adj4" fmla="val 117550"/>
              <a:gd name="adj5" fmla="val 94681"/>
              <a:gd name="adj6" fmla="val 142550"/>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70C0"/>
                </a:solidFill>
              </a:rPr>
              <a:t>5.  </a:t>
            </a:r>
            <a:r>
              <a:rPr lang="en-US" sz="1050" b="1" dirty="0">
                <a:solidFill>
                  <a:srgbClr val="C00000"/>
                </a:solidFill>
              </a:rPr>
              <a:t>Verify </a:t>
            </a:r>
            <a:r>
              <a:rPr lang="en-US" sz="1050" dirty="0">
                <a:solidFill>
                  <a:srgbClr val="C00000"/>
                </a:solidFill>
              </a:rPr>
              <a:t>the app has installed.</a:t>
            </a:r>
          </a:p>
        </p:txBody>
      </p:sp>
    </p:spTree>
    <p:extLst>
      <p:ext uri="{BB962C8B-B14F-4D97-AF65-F5344CB8AC3E}">
        <p14:creationId xmlns:p14="http://schemas.microsoft.com/office/powerpoint/2010/main" val="211953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Using Cloud Devices </a:t>
            </a:r>
            <a:r>
              <a:rPr lang="mr-IN" dirty="0"/>
              <a:t>–</a:t>
            </a:r>
            <a:r>
              <a:rPr lang="en-US" dirty="0"/>
              <a:t> selecting &amp; reserving devices.</a:t>
            </a:r>
          </a:p>
          <a:p>
            <a:r>
              <a:rPr lang="en-US" dirty="0"/>
              <a:t>Basic Device operation </a:t>
            </a:r>
            <a:r>
              <a:rPr lang="mr-IN" dirty="0"/>
              <a:t>–</a:t>
            </a:r>
            <a:r>
              <a:rPr lang="en-US" dirty="0"/>
              <a:t> touch, text entry, rotation, session recording &amp; sharing.</a:t>
            </a:r>
          </a:p>
          <a:p>
            <a:r>
              <a:rPr lang="en-US" dirty="0"/>
              <a:t>Widgets </a:t>
            </a:r>
            <a:r>
              <a:rPr lang="mr-IN" dirty="0"/>
              <a:t>–</a:t>
            </a:r>
            <a:r>
              <a:rPr lang="en-US" dirty="0"/>
              <a:t> location, screenshots, applications. </a:t>
            </a:r>
          </a:p>
          <a:p>
            <a:r>
              <a:rPr lang="en-US" dirty="0"/>
              <a:t>Advanced features </a:t>
            </a:r>
            <a:r>
              <a:rPr lang="mr-IN" dirty="0"/>
              <a:t>–</a:t>
            </a:r>
            <a:r>
              <a:rPr lang="en-US" dirty="0"/>
              <a:t> network services, cloud services.</a:t>
            </a:r>
          </a:p>
        </p:txBody>
      </p:sp>
    </p:spTree>
    <p:extLst>
      <p:ext uri="{BB962C8B-B14F-4D97-AF65-F5344CB8AC3E}">
        <p14:creationId xmlns:p14="http://schemas.microsoft.com/office/powerpoint/2010/main" val="2138291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EF3CA2-2018-0B4E-8D08-9216F60BAA9F}"/>
              </a:ext>
            </a:extLst>
          </p:cNvPr>
          <p:cNvPicPr>
            <a:picLocks noChangeAspect="1"/>
          </p:cNvPicPr>
          <p:nvPr/>
        </p:nvPicPr>
        <p:blipFill>
          <a:blip r:embed="rId3"/>
          <a:stretch>
            <a:fillRect/>
          </a:stretch>
        </p:blipFill>
        <p:spPr>
          <a:xfrm>
            <a:off x="6039979" y="2868844"/>
            <a:ext cx="2978826" cy="402544"/>
          </a:xfrm>
          <a:prstGeom prst="rect">
            <a:avLst/>
          </a:prstGeom>
          <a:effectLst>
            <a:innerShdw blurRad="114300">
              <a:prstClr val="black"/>
            </a:innerShdw>
          </a:effectLst>
        </p:spPr>
      </p:pic>
      <p:sp>
        <p:nvSpPr>
          <p:cNvPr id="2" name="Title 1">
            <a:extLst>
              <a:ext uri="{FF2B5EF4-FFF2-40B4-BE49-F238E27FC236}">
                <a16:creationId xmlns:a16="http://schemas.microsoft.com/office/drawing/2014/main" id="{49C349DD-0C3F-E04C-9066-442F051BCDFA}"/>
              </a:ext>
            </a:extLst>
          </p:cNvPr>
          <p:cNvSpPr>
            <a:spLocks noGrp="1"/>
          </p:cNvSpPr>
          <p:nvPr>
            <p:ph type="title"/>
          </p:nvPr>
        </p:nvSpPr>
        <p:spPr>
          <a:xfrm>
            <a:off x="342900" y="44053"/>
            <a:ext cx="5431599" cy="595313"/>
          </a:xfrm>
        </p:spPr>
        <p:txBody>
          <a:bodyPr/>
          <a:lstStyle/>
          <a:p>
            <a:r>
              <a:rPr lang="en-US" dirty="0"/>
              <a:t>Working in a Team – Sharing a Session</a:t>
            </a:r>
          </a:p>
        </p:txBody>
      </p:sp>
      <p:sp>
        <p:nvSpPr>
          <p:cNvPr id="7" name="Content Placeholder 2">
            <a:extLst>
              <a:ext uri="{FF2B5EF4-FFF2-40B4-BE49-F238E27FC236}">
                <a16:creationId xmlns:a16="http://schemas.microsoft.com/office/drawing/2014/main" id="{3CE1B348-A297-3549-86CE-61D98767C748}"/>
              </a:ext>
            </a:extLst>
          </p:cNvPr>
          <p:cNvSpPr txBox="1">
            <a:spLocks/>
          </p:cNvSpPr>
          <p:nvPr/>
        </p:nvSpPr>
        <p:spPr bwMode="auto">
          <a:xfrm>
            <a:off x="419605" y="715309"/>
            <a:ext cx="2416903" cy="417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Source Sans Pro" charset="0"/>
                <a:ea typeface="Source Sans Pro" charset="0"/>
                <a:cs typeface="Source Sans Pro"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1400" b="1" dirty="0">
                <a:solidFill>
                  <a:srgbClr val="0070C0"/>
                </a:solidFill>
              </a:rPr>
              <a:t>Sharing a Session</a:t>
            </a:r>
          </a:p>
          <a:p>
            <a:pPr defTabSz="914400"/>
            <a:endParaRPr lang="en-US" sz="800" dirty="0"/>
          </a:p>
          <a:p>
            <a:pPr defTabSz="914400"/>
            <a:endParaRPr lang="en-US" sz="800" dirty="0"/>
          </a:p>
          <a:p>
            <a:pPr marL="0" indent="0" defTabSz="914400">
              <a:buNone/>
            </a:pPr>
            <a:endParaRPr lang="en-US" sz="800" dirty="0"/>
          </a:p>
          <a:p>
            <a:pPr marL="0" indent="0" defTabSz="914400">
              <a:buNone/>
            </a:pPr>
            <a:endParaRPr lang="en-US" sz="800" dirty="0"/>
          </a:p>
          <a:p>
            <a:pPr defTabSz="914400"/>
            <a:r>
              <a:rPr lang="en-US" sz="1200" dirty="0"/>
              <a:t>The SHARE features allows a user to grant simultaneous viewing access to multiple participants.</a:t>
            </a:r>
          </a:p>
          <a:p>
            <a:pPr defTabSz="914400"/>
            <a:endParaRPr lang="en-US" sz="200" dirty="0"/>
          </a:p>
          <a:p>
            <a:pPr defTabSz="914400"/>
            <a:r>
              <a:rPr lang="en-US" sz="1200" dirty="0"/>
              <a:t>This is useful for collaboration teamwork.</a:t>
            </a:r>
          </a:p>
          <a:p>
            <a:pPr defTabSz="914400"/>
            <a:endParaRPr lang="en-US" sz="200" dirty="0"/>
          </a:p>
          <a:p>
            <a:pPr defTabSz="914400"/>
            <a:r>
              <a:rPr lang="en-US" sz="1200" dirty="0"/>
              <a:t>During a shared session, the hosting user has access to control the device</a:t>
            </a:r>
          </a:p>
          <a:p>
            <a:pPr defTabSz="914400"/>
            <a:endParaRPr lang="en-US" sz="200" dirty="0"/>
          </a:p>
          <a:p>
            <a:pPr defTabSz="914400"/>
            <a:r>
              <a:rPr lang="en-US" sz="1200" dirty="0"/>
              <a:t>Additional share windows are restricted to view only, and do not need credentials to log-in.</a:t>
            </a:r>
          </a:p>
          <a:p>
            <a:pPr defTabSz="914400"/>
            <a:endParaRPr lang="en-US" sz="1400" dirty="0"/>
          </a:p>
        </p:txBody>
      </p:sp>
      <p:pic>
        <p:nvPicPr>
          <p:cNvPr id="8" name="Picture 7">
            <a:extLst>
              <a:ext uri="{FF2B5EF4-FFF2-40B4-BE49-F238E27FC236}">
                <a16:creationId xmlns:a16="http://schemas.microsoft.com/office/drawing/2014/main" id="{8E9373FB-28EA-5844-B7BE-84AC29FA0816}"/>
              </a:ext>
            </a:extLst>
          </p:cNvPr>
          <p:cNvPicPr>
            <a:picLocks noChangeAspect="1"/>
          </p:cNvPicPr>
          <p:nvPr/>
        </p:nvPicPr>
        <p:blipFill>
          <a:blip r:embed="rId4"/>
          <a:stretch>
            <a:fillRect/>
          </a:stretch>
        </p:blipFill>
        <p:spPr>
          <a:xfrm>
            <a:off x="829342" y="1052189"/>
            <a:ext cx="528252" cy="559325"/>
          </a:xfrm>
          <a:prstGeom prst="rect">
            <a:avLst/>
          </a:prstGeom>
          <a:effectLst>
            <a:innerShdw blurRad="114300">
              <a:prstClr val="black"/>
            </a:innerShdw>
          </a:effectLst>
        </p:spPr>
      </p:pic>
      <p:pic>
        <p:nvPicPr>
          <p:cNvPr id="4" name="Picture 3">
            <a:extLst>
              <a:ext uri="{FF2B5EF4-FFF2-40B4-BE49-F238E27FC236}">
                <a16:creationId xmlns:a16="http://schemas.microsoft.com/office/drawing/2014/main" id="{0404D74A-AA65-C148-8A7E-1A26F8E7F6B5}"/>
              </a:ext>
            </a:extLst>
          </p:cNvPr>
          <p:cNvPicPr>
            <a:picLocks noChangeAspect="1"/>
          </p:cNvPicPr>
          <p:nvPr/>
        </p:nvPicPr>
        <p:blipFill>
          <a:blip r:embed="rId5"/>
          <a:stretch>
            <a:fillRect/>
          </a:stretch>
        </p:blipFill>
        <p:spPr>
          <a:xfrm>
            <a:off x="6418927" y="901902"/>
            <a:ext cx="2598433" cy="141922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28E64ABB-EB93-A745-BC4F-1A2A4CD9BF67}"/>
              </a:ext>
            </a:extLst>
          </p:cNvPr>
          <p:cNvPicPr>
            <a:picLocks noChangeAspect="1"/>
          </p:cNvPicPr>
          <p:nvPr/>
        </p:nvPicPr>
        <p:blipFill>
          <a:blip r:embed="rId6"/>
          <a:stretch>
            <a:fillRect/>
          </a:stretch>
        </p:blipFill>
        <p:spPr>
          <a:xfrm>
            <a:off x="3104165" y="639366"/>
            <a:ext cx="1908609" cy="4327973"/>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1F7FC7C0-5E1C-EA46-978F-B2F6351532D5}"/>
              </a:ext>
            </a:extLst>
          </p:cNvPr>
          <p:cNvSpPr txBox="1"/>
          <p:nvPr/>
        </p:nvSpPr>
        <p:spPr>
          <a:xfrm>
            <a:off x="4265784" y="4443984"/>
            <a:ext cx="479333" cy="494565"/>
          </a:xfrm>
          <a:prstGeom prst="rect">
            <a:avLst/>
          </a:prstGeom>
          <a:noFill/>
          <a:ln w="31750">
            <a:solidFill>
              <a:srgbClr val="C00000"/>
            </a:solidFill>
            <a:prstDash val="sysDot"/>
          </a:ln>
          <a:effectLst/>
        </p:spPr>
        <p:txBody>
          <a:bodyPr wrap="square" rtlCol="0">
            <a:spAutoFit/>
          </a:bodyPr>
          <a:lstStyle/>
          <a:p>
            <a:endParaRPr lang="en-US" sz="2800" dirty="0"/>
          </a:p>
        </p:txBody>
      </p:sp>
      <p:sp>
        <p:nvSpPr>
          <p:cNvPr id="11" name="Line Callout 2 10">
            <a:extLst>
              <a:ext uri="{FF2B5EF4-FFF2-40B4-BE49-F238E27FC236}">
                <a16:creationId xmlns:a16="http://schemas.microsoft.com/office/drawing/2014/main" id="{44F2F862-1425-4B4F-B3B1-B4A4BB39C02C}"/>
              </a:ext>
            </a:extLst>
          </p:cNvPr>
          <p:cNvSpPr/>
          <p:nvPr/>
        </p:nvSpPr>
        <p:spPr>
          <a:xfrm>
            <a:off x="5149603" y="627047"/>
            <a:ext cx="1059173" cy="1209839"/>
          </a:xfrm>
          <a:prstGeom prst="borderCallout2">
            <a:avLst>
              <a:gd name="adj1" fmla="val 10995"/>
              <a:gd name="adj2" fmla="val 99559"/>
              <a:gd name="adj3" fmla="val 10897"/>
              <a:gd name="adj4" fmla="val 118769"/>
              <a:gd name="adj5" fmla="val 28980"/>
              <a:gd name="adj6" fmla="val 139870"/>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0070C0"/>
                </a:solidFill>
              </a:rPr>
              <a:t>2. </a:t>
            </a:r>
            <a:r>
              <a:rPr lang="en-US" sz="1050" dirty="0">
                <a:solidFill>
                  <a:srgbClr val="C00000"/>
                </a:solidFill>
              </a:rPr>
              <a:t>Click on Share device icon will enable other icon it its menu, and to start sharing the device.</a:t>
            </a:r>
          </a:p>
        </p:txBody>
      </p:sp>
      <p:sp>
        <p:nvSpPr>
          <p:cNvPr id="12" name="Line Callout 2 11">
            <a:extLst>
              <a:ext uri="{FF2B5EF4-FFF2-40B4-BE49-F238E27FC236}">
                <a16:creationId xmlns:a16="http://schemas.microsoft.com/office/drawing/2014/main" id="{1A63F494-5CA9-F842-94DE-2DC378E47CE3}"/>
              </a:ext>
            </a:extLst>
          </p:cNvPr>
          <p:cNvSpPr/>
          <p:nvPr/>
        </p:nvSpPr>
        <p:spPr>
          <a:xfrm>
            <a:off x="7018837" y="3942784"/>
            <a:ext cx="1585668" cy="854614"/>
          </a:xfrm>
          <a:prstGeom prst="borderCallout2">
            <a:avLst>
              <a:gd name="adj1" fmla="val -1452"/>
              <a:gd name="adj2" fmla="val 50618"/>
              <a:gd name="adj3" fmla="val -38624"/>
              <a:gd name="adj4" fmla="val 24392"/>
              <a:gd name="adj5" fmla="val -82849"/>
              <a:gd name="adj6" fmla="val 23369"/>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C00000"/>
              </a:solidFill>
            </a:endParaRPr>
          </a:p>
        </p:txBody>
      </p:sp>
      <p:sp>
        <p:nvSpPr>
          <p:cNvPr id="14" name="Line Callout 2 13">
            <a:extLst>
              <a:ext uri="{FF2B5EF4-FFF2-40B4-BE49-F238E27FC236}">
                <a16:creationId xmlns:a16="http://schemas.microsoft.com/office/drawing/2014/main" id="{48FB900E-4811-DD47-A45D-5FFF347FCEFF}"/>
              </a:ext>
            </a:extLst>
          </p:cNvPr>
          <p:cNvSpPr/>
          <p:nvPr/>
        </p:nvSpPr>
        <p:spPr>
          <a:xfrm>
            <a:off x="5149603" y="4205526"/>
            <a:ext cx="1359673" cy="476915"/>
          </a:xfrm>
          <a:prstGeom prst="borderCallout2">
            <a:avLst>
              <a:gd name="adj1" fmla="val 20914"/>
              <a:gd name="adj2" fmla="val -786"/>
              <a:gd name="adj3" fmla="val 22585"/>
              <a:gd name="adj4" fmla="val -17340"/>
              <a:gd name="adj5" fmla="val 60150"/>
              <a:gd name="adj6" fmla="val -31909"/>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70C0"/>
                </a:solidFill>
              </a:rPr>
              <a:t>1. </a:t>
            </a:r>
            <a:r>
              <a:rPr lang="en-US" sz="1050" dirty="0">
                <a:solidFill>
                  <a:srgbClr val="C00000"/>
                </a:solidFill>
              </a:rPr>
              <a:t>Click on SHARE icon to start the sharing session.</a:t>
            </a:r>
          </a:p>
        </p:txBody>
      </p:sp>
      <p:sp>
        <p:nvSpPr>
          <p:cNvPr id="15" name="Line Callout 2 14">
            <a:extLst>
              <a:ext uri="{FF2B5EF4-FFF2-40B4-BE49-F238E27FC236}">
                <a16:creationId xmlns:a16="http://schemas.microsoft.com/office/drawing/2014/main" id="{81C4870B-0170-FA46-8ECF-4899989891B8}"/>
              </a:ext>
            </a:extLst>
          </p:cNvPr>
          <p:cNvSpPr/>
          <p:nvPr/>
        </p:nvSpPr>
        <p:spPr>
          <a:xfrm>
            <a:off x="5100950" y="2321126"/>
            <a:ext cx="897514" cy="934138"/>
          </a:xfrm>
          <a:prstGeom prst="borderCallout2">
            <a:avLst>
              <a:gd name="adj1" fmla="val 20738"/>
              <a:gd name="adj2" fmla="val 100465"/>
              <a:gd name="adj3" fmla="val 21367"/>
              <a:gd name="adj4" fmla="val 121483"/>
              <a:gd name="adj5" fmla="val 66318"/>
              <a:gd name="adj6" fmla="val 150358"/>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0070C0"/>
                </a:solidFill>
              </a:rPr>
              <a:t>3. </a:t>
            </a:r>
            <a:r>
              <a:rPr lang="en-US" sz="1050" dirty="0">
                <a:solidFill>
                  <a:srgbClr val="C00000"/>
                </a:solidFill>
              </a:rPr>
              <a:t>To end the sharing session, click on “Stop sharing”</a:t>
            </a:r>
          </a:p>
        </p:txBody>
      </p:sp>
      <p:sp>
        <p:nvSpPr>
          <p:cNvPr id="16" name="Line Callout 2 15">
            <a:extLst>
              <a:ext uri="{FF2B5EF4-FFF2-40B4-BE49-F238E27FC236}">
                <a16:creationId xmlns:a16="http://schemas.microsoft.com/office/drawing/2014/main" id="{CE7C3463-1A82-7F40-B169-9EA3DA087C32}"/>
              </a:ext>
            </a:extLst>
          </p:cNvPr>
          <p:cNvSpPr/>
          <p:nvPr/>
        </p:nvSpPr>
        <p:spPr>
          <a:xfrm>
            <a:off x="7023471" y="3942784"/>
            <a:ext cx="1581034" cy="856116"/>
          </a:xfrm>
          <a:prstGeom prst="borderCallout2">
            <a:avLst>
              <a:gd name="adj1" fmla="val 278"/>
              <a:gd name="adj2" fmla="val 51801"/>
              <a:gd name="adj3" fmla="val -30904"/>
              <a:gd name="adj4" fmla="val 88551"/>
              <a:gd name="adj5" fmla="val -83773"/>
              <a:gd name="adj6" fmla="val 88979"/>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0070C0"/>
                </a:solidFill>
              </a:rPr>
              <a:t>4. </a:t>
            </a:r>
            <a:r>
              <a:rPr lang="en-US" sz="1050" dirty="0">
                <a:solidFill>
                  <a:srgbClr val="C00000"/>
                </a:solidFill>
              </a:rPr>
              <a:t>These icons are for user to forward the share session information.</a:t>
            </a:r>
          </a:p>
        </p:txBody>
      </p:sp>
    </p:spTree>
    <p:extLst>
      <p:ext uri="{BB962C8B-B14F-4D97-AF65-F5344CB8AC3E}">
        <p14:creationId xmlns:p14="http://schemas.microsoft.com/office/powerpoint/2010/main" val="108586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1CE4372-1C98-2C44-8E59-BF1E2CD61199}"/>
              </a:ext>
            </a:extLst>
          </p:cNvPr>
          <p:cNvPicPr>
            <a:picLocks noChangeAspect="1"/>
          </p:cNvPicPr>
          <p:nvPr/>
        </p:nvPicPr>
        <p:blipFill>
          <a:blip r:embed="rId3"/>
          <a:stretch>
            <a:fillRect/>
          </a:stretch>
        </p:blipFill>
        <p:spPr>
          <a:xfrm>
            <a:off x="7602106" y="2063246"/>
            <a:ext cx="508000" cy="469900"/>
          </a:xfrm>
          <a:prstGeom prst="rect">
            <a:avLst/>
          </a:prstGeom>
          <a:effectLst>
            <a:innerShdw blurRad="114300">
              <a:prstClr val="black"/>
            </a:innerShdw>
          </a:effectLst>
        </p:spPr>
      </p:pic>
      <p:pic>
        <p:nvPicPr>
          <p:cNvPr id="18" name="Picture 17">
            <a:extLst>
              <a:ext uri="{FF2B5EF4-FFF2-40B4-BE49-F238E27FC236}">
                <a16:creationId xmlns:a16="http://schemas.microsoft.com/office/drawing/2014/main" id="{B9BCE1E4-3C50-734D-8B90-FE65B1E1B76B}"/>
              </a:ext>
            </a:extLst>
          </p:cNvPr>
          <p:cNvPicPr>
            <a:picLocks noChangeAspect="1"/>
          </p:cNvPicPr>
          <p:nvPr/>
        </p:nvPicPr>
        <p:blipFill>
          <a:blip r:embed="rId4"/>
          <a:stretch>
            <a:fillRect/>
          </a:stretch>
        </p:blipFill>
        <p:spPr>
          <a:xfrm>
            <a:off x="6421909" y="730316"/>
            <a:ext cx="2514600" cy="10033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9C349DD-0C3F-E04C-9066-442F051BCDFA}"/>
              </a:ext>
            </a:extLst>
          </p:cNvPr>
          <p:cNvSpPr>
            <a:spLocks noGrp="1"/>
          </p:cNvSpPr>
          <p:nvPr>
            <p:ph type="title"/>
          </p:nvPr>
        </p:nvSpPr>
        <p:spPr>
          <a:xfrm>
            <a:off x="342900" y="44053"/>
            <a:ext cx="5431599" cy="595313"/>
          </a:xfrm>
        </p:spPr>
        <p:txBody>
          <a:bodyPr/>
          <a:lstStyle/>
          <a:p>
            <a:r>
              <a:rPr lang="en-US" dirty="0"/>
              <a:t>Recording a Session</a:t>
            </a:r>
          </a:p>
        </p:txBody>
      </p:sp>
      <p:sp>
        <p:nvSpPr>
          <p:cNvPr id="7" name="Content Placeholder 2">
            <a:extLst>
              <a:ext uri="{FF2B5EF4-FFF2-40B4-BE49-F238E27FC236}">
                <a16:creationId xmlns:a16="http://schemas.microsoft.com/office/drawing/2014/main" id="{3CE1B348-A297-3549-86CE-61D98767C748}"/>
              </a:ext>
            </a:extLst>
          </p:cNvPr>
          <p:cNvSpPr txBox="1">
            <a:spLocks/>
          </p:cNvSpPr>
          <p:nvPr/>
        </p:nvSpPr>
        <p:spPr bwMode="auto">
          <a:xfrm>
            <a:off x="339759" y="715309"/>
            <a:ext cx="2297527" cy="417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Source Sans Pro" charset="0"/>
                <a:ea typeface="Source Sans Pro" charset="0"/>
                <a:cs typeface="Source Sans Pro"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1400" b="1" dirty="0">
                <a:solidFill>
                  <a:srgbClr val="0070C0"/>
                </a:solidFill>
              </a:rPr>
              <a:t>Record a Session</a:t>
            </a:r>
          </a:p>
          <a:p>
            <a:pPr defTabSz="914400"/>
            <a:endParaRPr lang="en-US" sz="800" dirty="0"/>
          </a:p>
          <a:p>
            <a:pPr defTabSz="914400"/>
            <a:endParaRPr lang="en-US" sz="800" dirty="0"/>
          </a:p>
          <a:p>
            <a:pPr marL="0" indent="0" defTabSz="914400">
              <a:buNone/>
            </a:pPr>
            <a:endParaRPr lang="en-US" sz="800" dirty="0"/>
          </a:p>
          <a:p>
            <a:pPr marL="0" indent="0" defTabSz="914400">
              <a:buNone/>
            </a:pPr>
            <a:endParaRPr lang="en-US" sz="800" dirty="0"/>
          </a:p>
          <a:p>
            <a:pPr defTabSz="914400"/>
            <a:r>
              <a:rPr lang="en-US" sz="1200" dirty="0"/>
              <a:t>The Record feature saves the video of an interactive session.</a:t>
            </a:r>
          </a:p>
          <a:p>
            <a:pPr defTabSz="914400"/>
            <a:endParaRPr lang="en-US" sz="1200" dirty="0"/>
          </a:p>
          <a:p>
            <a:pPr defTabSz="914400"/>
            <a:r>
              <a:rPr lang="en-US" sz="1200" dirty="0">
                <a:latin typeface="Source Sans Pro"/>
                <a:ea typeface="Source Sans Pro"/>
              </a:rPr>
              <a:t>This tool can be used for preparing promotional videos for application as part of the marketing strategy, capturing working examples, capture manual test workflow, and capture issues and findings.</a:t>
            </a:r>
          </a:p>
          <a:p>
            <a:pPr defTabSz="914400"/>
            <a:endParaRPr lang="en-US" sz="1400" dirty="0"/>
          </a:p>
        </p:txBody>
      </p:sp>
      <p:pic>
        <p:nvPicPr>
          <p:cNvPr id="9" name="Picture 8">
            <a:extLst>
              <a:ext uri="{FF2B5EF4-FFF2-40B4-BE49-F238E27FC236}">
                <a16:creationId xmlns:a16="http://schemas.microsoft.com/office/drawing/2014/main" id="{28E64ABB-EB93-A745-BC4F-1A2A4CD9BF67}"/>
              </a:ext>
            </a:extLst>
          </p:cNvPr>
          <p:cNvPicPr>
            <a:picLocks noChangeAspect="1"/>
          </p:cNvPicPr>
          <p:nvPr/>
        </p:nvPicPr>
        <p:blipFill>
          <a:blip r:embed="rId5"/>
          <a:stretch>
            <a:fillRect/>
          </a:stretch>
        </p:blipFill>
        <p:spPr>
          <a:xfrm>
            <a:off x="2869146" y="639366"/>
            <a:ext cx="1908609" cy="4327973"/>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1F7FC7C0-5E1C-EA46-978F-B2F6351532D5}"/>
              </a:ext>
            </a:extLst>
          </p:cNvPr>
          <p:cNvSpPr txBox="1"/>
          <p:nvPr/>
        </p:nvSpPr>
        <p:spPr>
          <a:xfrm>
            <a:off x="2917799" y="1920240"/>
            <a:ext cx="479333" cy="494565"/>
          </a:xfrm>
          <a:prstGeom prst="rect">
            <a:avLst/>
          </a:prstGeom>
          <a:noFill/>
          <a:ln w="31750">
            <a:solidFill>
              <a:srgbClr val="C00000"/>
            </a:solidFill>
            <a:prstDash val="sysDot"/>
          </a:ln>
          <a:effectLst/>
        </p:spPr>
        <p:txBody>
          <a:bodyPr wrap="square" rtlCol="0">
            <a:spAutoFit/>
          </a:bodyPr>
          <a:lstStyle/>
          <a:p>
            <a:endParaRPr lang="en-US" sz="2800" dirty="0"/>
          </a:p>
        </p:txBody>
      </p:sp>
      <p:sp>
        <p:nvSpPr>
          <p:cNvPr id="11" name="Line Callout 2 10">
            <a:extLst>
              <a:ext uri="{FF2B5EF4-FFF2-40B4-BE49-F238E27FC236}">
                <a16:creationId xmlns:a16="http://schemas.microsoft.com/office/drawing/2014/main" id="{44F2F862-1425-4B4F-B3B1-B4A4BB39C02C}"/>
              </a:ext>
            </a:extLst>
          </p:cNvPr>
          <p:cNvSpPr/>
          <p:nvPr/>
        </p:nvSpPr>
        <p:spPr>
          <a:xfrm>
            <a:off x="5149603" y="627047"/>
            <a:ext cx="1132325" cy="1209839"/>
          </a:xfrm>
          <a:prstGeom prst="borderCallout2">
            <a:avLst>
              <a:gd name="adj1" fmla="val 79018"/>
              <a:gd name="adj2" fmla="val 100367"/>
              <a:gd name="adj3" fmla="val 78164"/>
              <a:gd name="adj4" fmla="val 119577"/>
              <a:gd name="adj5" fmla="val 51654"/>
              <a:gd name="adj6" fmla="val 149560"/>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0070C0"/>
                </a:solidFill>
              </a:rPr>
              <a:t>2. </a:t>
            </a:r>
            <a:r>
              <a:rPr lang="en-US" sz="1050" dirty="0">
                <a:solidFill>
                  <a:srgbClr val="C00000"/>
                </a:solidFill>
              </a:rPr>
              <a:t>A dialog box appear to allows user to specify a file name to be saved, then click OK</a:t>
            </a:r>
          </a:p>
        </p:txBody>
      </p:sp>
      <p:sp>
        <p:nvSpPr>
          <p:cNvPr id="14" name="Line Callout 2 13">
            <a:extLst>
              <a:ext uri="{FF2B5EF4-FFF2-40B4-BE49-F238E27FC236}">
                <a16:creationId xmlns:a16="http://schemas.microsoft.com/office/drawing/2014/main" id="{48FB900E-4811-DD47-A45D-5FFF347FCEFF}"/>
              </a:ext>
            </a:extLst>
          </p:cNvPr>
          <p:cNvSpPr/>
          <p:nvPr/>
        </p:nvSpPr>
        <p:spPr>
          <a:xfrm flipH="1">
            <a:off x="1189825" y="4339451"/>
            <a:ext cx="1261872" cy="476915"/>
          </a:xfrm>
          <a:prstGeom prst="borderCallout2">
            <a:avLst>
              <a:gd name="adj1" fmla="val 20914"/>
              <a:gd name="adj2" fmla="val -786"/>
              <a:gd name="adj3" fmla="val 20668"/>
              <a:gd name="adj4" fmla="val -10094"/>
              <a:gd name="adj5" fmla="val -400269"/>
              <a:gd name="adj6" fmla="val -34412"/>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70C0"/>
                </a:solidFill>
              </a:rPr>
              <a:t>1. </a:t>
            </a:r>
            <a:r>
              <a:rPr lang="en-US" sz="1050" dirty="0">
                <a:solidFill>
                  <a:srgbClr val="C00000"/>
                </a:solidFill>
              </a:rPr>
              <a:t>Click on RECORD icon to start the recording session.</a:t>
            </a:r>
          </a:p>
        </p:txBody>
      </p:sp>
      <p:sp>
        <p:nvSpPr>
          <p:cNvPr id="15" name="Line Callout 2 14">
            <a:extLst>
              <a:ext uri="{FF2B5EF4-FFF2-40B4-BE49-F238E27FC236}">
                <a16:creationId xmlns:a16="http://schemas.microsoft.com/office/drawing/2014/main" id="{81C4870B-0170-FA46-8ECF-4899989891B8}"/>
              </a:ext>
            </a:extLst>
          </p:cNvPr>
          <p:cNvSpPr/>
          <p:nvPr/>
        </p:nvSpPr>
        <p:spPr>
          <a:xfrm>
            <a:off x="5120849" y="1932406"/>
            <a:ext cx="1924797" cy="934138"/>
          </a:xfrm>
          <a:prstGeom prst="borderCallout2">
            <a:avLst>
              <a:gd name="adj1" fmla="val 20738"/>
              <a:gd name="adj2" fmla="val 100465"/>
              <a:gd name="adj3" fmla="val 20388"/>
              <a:gd name="adj4" fmla="val 111848"/>
              <a:gd name="adj5" fmla="val 36952"/>
              <a:gd name="adj6" fmla="val 134592"/>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0070C0"/>
                </a:solidFill>
              </a:rPr>
              <a:t>3. Note:</a:t>
            </a:r>
            <a:r>
              <a:rPr lang="en-US" sz="1050" dirty="0">
                <a:solidFill>
                  <a:srgbClr val="C00000"/>
                </a:solidFill>
              </a:rPr>
              <a:t> The Record Icon will turn into “Stop Record”… When finish and user want to stop, then click on Stop Record widget to finalize the recording.</a:t>
            </a:r>
          </a:p>
        </p:txBody>
      </p:sp>
      <p:pic>
        <p:nvPicPr>
          <p:cNvPr id="17" name="Picture 16">
            <a:extLst>
              <a:ext uri="{FF2B5EF4-FFF2-40B4-BE49-F238E27FC236}">
                <a16:creationId xmlns:a16="http://schemas.microsoft.com/office/drawing/2014/main" id="{8E275A2C-C619-1F4D-902A-22ACCC52CF41}"/>
              </a:ext>
            </a:extLst>
          </p:cNvPr>
          <p:cNvPicPr>
            <a:picLocks noChangeAspect="1"/>
          </p:cNvPicPr>
          <p:nvPr/>
        </p:nvPicPr>
        <p:blipFill>
          <a:blip r:embed="rId6"/>
          <a:stretch>
            <a:fillRect/>
          </a:stretch>
        </p:blipFill>
        <p:spPr>
          <a:xfrm>
            <a:off x="778137" y="1056377"/>
            <a:ext cx="551924" cy="568157"/>
          </a:xfrm>
          <a:prstGeom prst="rect">
            <a:avLst/>
          </a:prstGeom>
          <a:effectLst>
            <a:innerShdw blurRad="114300">
              <a:prstClr val="black"/>
            </a:innerShdw>
          </a:effectLst>
        </p:spPr>
      </p:pic>
      <p:pic>
        <p:nvPicPr>
          <p:cNvPr id="22" name="Picture 21">
            <a:extLst>
              <a:ext uri="{FF2B5EF4-FFF2-40B4-BE49-F238E27FC236}">
                <a16:creationId xmlns:a16="http://schemas.microsoft.com/office/drawing/2014/main" id="{ECC69D31-4763-754A-8425-48F6DB2A04FC}"/>
              </a:ext>
            </a:extLst>
          </p:cNvPr>
          <p:cNvPicPr>
            <a:picLocks noChangeAspect="1"/>
          </p:cNvPicPr>
          <p:nvPr/>
        </p:nvPicPr>
        <p:blipFill>
          <a:blip r:embed="rId7"/>
          <a:stretch>
            <a:fillRect/>
          </a:stretch>
        </p:blipFill>
        <p:spPr>
          <a:xfrm>
            <a:off x="7045646" y="3024617"/>
            <a:ext cx="1943100" cy="1143000"/>
          </a:xfrm>
          <a:prstGeom prst="rect">
            <a:avLst/>
          </a:prstGeom>
          <a:effectLst>
            <a:outerShdw blurRad="50800" dist="38100" dir="2700000" algn="tl" rotWithShape="0">
              <a:prstClr val="black">
                <a:alpha val="40000"/>
              </a:prstClr>
            </a:outerShdw>
          </a:effectLst>
        </p:spPr>
      </p:pic>
      <p:sp>
        <p:nvSpPr>
          <p:cNvPr id="23" name="Line Callout 2 22">
            <a:extLst>
              <a:ext uri="{FF2B5EF4-FFF2-40B4-BE49-F238E27FC236}">
                <a16:creationId xmlns:a16="http://schemas.microsoft.com/office/drawing/2014/main" id="{0B1B320B-6CD2-B44B-BA64-A36D0F36405F}"/>
              </a:ext>
            </a:extLst>
          </p:cNvPr>
          <p:cNvSpPr/>
          <p:nvPr/>
        </p:nvSpPr>
        <p:spPr>
          <a:xfrm>
            <a:off x="5120848" y="3063462"/>
            <a:ext cx="1700575" cy="1197642"/>
          </a:xfrm>
          <a:prstGeom prst="borderCallout2">
            <a:avLst>
              <a:gd name="adj1" fmla="val 20738"/>
              <a:gd name="adj2" fmla="val 100465"/>
              <a:gd name="adj3" fmla="val 20388"/>
              <a:gd name="adj4" fmla="val 107546"/>
              <a:gd name="adj5" fmla="val 30845"/>
              <a:gd name="adj6" fmla="val 117502"/>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0070C0"/>
                </a:solidFill>
              </a:rPr>
              <a:t>4. </a:t>
            </a:r>
            <a:r>
              <a:rPr lang="en-US" sz="1050" dirty="0">
                <a:solidFill>
                  <a:srgbClr val="C00000"/>
                </a:solidFill>
              </a:rPr>
              <a:t>A dialog box appear to allow user to selection as passed/failed option of this test recording.  This will record the result on the Single Test Run Report.</a:t>
            </a:r>
          </a:p>
        </p:txBody>
      </p:sp>
      <p:sp>
        <p:nvSpPr>
          <p:cNvPr id="24" name="Line Callout 2 23">
            <a:extLst>
              <a:ext uri="{FF2B5EF4-FFF2-40B4-BE49-F238E27FC236}">
                <a16:creationId xmlns:a16="http://schemas.microsoft.com/office/drawing/2014/main" id="{210148E6-E0A7-294B-BC2E-689B6746E854}"/>
              </a:ext>
            </a:extLst>
          </p:cNvPr>
          <p:cNvSpPr/>
          <p:nvPr/>
        </p:nvSpPr>
        <p:spPr>
          <a:xfrm>
            <a:off x="5120848" y="4418944"/>
            <a:ext cx="2394819" cy="548395"/>
          </a:xfrm>
          <a:prstGeom prst="borderCallout2">
            <a:avLst>
              <a:gd name="adj1" fmla="val 20738"/>
              <a:gd name="adj2" fmla="val 100465"/>
              <a:gd name="adj3" fmla="val 20388"/>
              <a:gd name="adj4" fmla="val 107546"/>
              <a:gd name="adj5" fmla="val -59196"/>
              <a:gd name="adj6" fmla="val 128957"/>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0070C0"/>
                </a:solidFill>
              </a:rPr>
              <a:t>5. </a:t>
            </a:r>
            <a:r>
              <a:rPr lang="en-US" sz="1050" dirty="0">
                <a:solidFill>
                  <a:srgbClr val="C00000"/>
                </a:solidFill>
              </a:rPr>
              <a:t>A final option to allows user for viewing the report now, or just close it and review the report later.</a:t>
            </a:r>
          </a:p>
        </p:txBody>
      </p:sp>
    </p:spTree>
    <p:extLst>
      <p:ext uri="{BB962C8B-B14F-4D97-AF65-F5344CB8AC3E}">
        <p14:creationId xmlns:p14="http://schemas.microsoft.com/office/powerpoint/2010/main" val="50210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200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CE1B348-A297-3549-86CE-61D98767C748}"/>
              </a:ext>
            </a:extLst>
          </p:cNvPr>
          <p:cNvSpPr txBox="1">
            <a:spLocks/>
          </p:cNvSpPr>
          <p:nvPr/>
        </p:nvSpPr>
        <p:spPr bwMode="auto">
          <a:xfrm>
            <a:off x="351620" y="683735"/>
            <a:ext cx="2183408" cy="417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Source Sans Pro" charset="0"/>
                <a:ea typeface="Source Sans Pro" charset="0"/>
                <a:cs typeface="Source Sans Pro"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1400" b="1" dirty="0">
                <a:solidFill>
                  <a:srgbClr val="0070C0"/>
                </a:solidFill>
              </a:rPr>
              <a:t>Logs</a:t>
            </a:r>
          </a:p>
          <a:p>
            <a:pPr marL="0" indent="0" defTabSz="914400">
              <a:buNone/>
            </a:pPr>
            <a:endParaRPr lang="en-US" sz="800" dirty="0"/>
          </a:p>
          <a:p>
            <a:pPr marL="0" indent="0" defTabSz="914400">
              <a:buNone/>
            </a:pPr>
            <a:endParaRPr lang="en-US" sz="800" dirty="0"/>
          </a:p>
          <a:p>
            <a:pPr marL="0" indent="0" defTabSz="914400">
              <a:buNone/>
            </a:pPr>
            <a:endParaRPr lang="en-US" sz="800" dirty="0"/>
          </a:p>
          <a:p>
            <a:pPr defTabSz="914400"/>
            <a:r>
              <a:rPr lang="en-US" sz="1200" dirty="0"/>
              <a:t>The logs feature allows a user to review the OS log.  </a:t>
            </a:r>
          </a:p>
          <a:p>
            <a:pPr defTabSz="914400"/>
            <a:endParaRPr lang="en-US" sz="400" dirty="0"/>
          </a:p>
          <a:p>
            <a:pPr defTabSz="914400"/>
            <a:r>
              <a:rPr lang="en-US" sz="1200" dirty="0"/>
              <a:t>Examples log data includes:</a:t>
            </a:r>
          </a:p>
          <a:p>
            <a:pPr lvl="1" defTabSz="914400"/>
            <a:r>
              <a:rPr lang="en-US" sz="900" dirty="0"/>
              <a:t>MEMORY and FAILED INSTALLATION of Application</a:t>
            </a:r>
          </a:p>
          <a:p>
            <a:pPr marL="342900" lvl="1" indent="0" defTabSz="914400">
              <a:buNone/>
            </a:pPr>
            <a:endParaRPr lang="en-US" sz="400" dirty="0"/>
          </a:p>
          <a:p>
            <a:pPr defTabSz="914400"/>
            <a:r>
              <a:rPr lang="en-US" sz="1200" dirty="0"/>
              <a:t>The Logs menu tab is located on the right side of the CQL Browser</a:t>
            </a:r>
          </a:p>
        </p:txBody>
      </p:sp>
      <p:pic>
        <p:nvPicPr>
          <p:cNvPr id="30" name="Picture 29">
            <a:extLst>
              <a:ext uri="{FF2B5EF4-FFF2-40B4-BE49-F238E27FC236}">
                <a16:creationId xmlns:a16="http://schemas.microsoft.com/office/drawing/2014/main" id="{A32B2D82-5F98-704D-AFCC-E962EB891056}"/>
              </a:ext>
            </a:extLst>
          </p:cNvPr>
          <p:cNvPicPr>
            <a:picLocks noChangeAspect="1"/>
          </p:cNvPicPr>
          <p:nvPr/>
        </p:nvPicPr>
        <p:blipFill>
          <a:blip r:embed="rId3"/>
          <a:stretch>
            <a:fillRect/>
          </a:stretch>
        </p:blipFill>
        <p:spPr>
          <a:xfrm>
            <a:off x="351620" y="3802318"/>
            <a:ext cx="1938526" cy="1119560"/>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7F429E94-7EFF-904D-9AE5-DC12D63E66FA}"/>
              </a:ext>
            </a:extLst>
          </p:cNvPr>
          <p:cNvPicPr>
            <a:picLocks noChangeAspect="1"/>
          </p:cNvPicPr>
          <p:nvPr/>
        </p:nvPicPr>
        <p:blipFill>
          <a:blip r:embed="rId4"/>
          <a:stretch>
            <a:fillRect/>
          </a:stretch>
        </p:blipFill>
        <p:spPr>
          <a:xfrm>
            <a:off x="5006768" y="872423"/>
            <a:ext cx="2354151" cy="4002057"/>
          </a:xfrm>
          <a:prstGeom prst="rect">
            <a:avLst/>
          </a:prstGeom>
          <a:effectLst>
            <a:outerShdw blurRad="63500" sx="102000" sy="102000" algn="ctr" rotWithShape="0">
              <a:srgbClr val="92D050">
                <a:alpha val="40000"/>
              </a:srgbClr>
            </a:outerShdw>
          </a:effectLst>
        </p:spPr>
      </p:pic>
      <p:sp>
        <p:nvSpPr>
          <p:cNvPr id="2" name="Title 1">
            <a:extLst>
              <a:ext uri="{FF2B5EF4-FFF2-40B4-BE49-F238E27FC236}">
                <a16:creationId xmlns:a16="http://schemas.microsoft.com/office/drawing/2014/main" id="{49C349DD-0C3F-E04C-9066-442F051BCDFA}"/>
              </a:ext>
            </a:extLst>
          </p:cNvPr>
          <p:cNvSpPr>
            <a:spLocks noGrp="1"/>
          </p:cNvSpPr>
          <p:nvPr>
            <p:ph type="title"/>
          </p:nvPr>
        </p:nvSpPr>
        <p:spPr>
          <a:xfrm>
            <a:off x="342900" y="44053"/>
            <a:ext cx="5431599" cy="595313"/>
          </a:xfrm>
        </p:spPr>
        <p:txBody>
          <a:bodyPr/>
          <a:lstStyle/>
          <a:p>
            <a:r>
              <a:rPr lang="en-US" dirty="0"/>
              <a:t>Other Functionality - Logs</a:t>
            </a:r>
          </a:p>
        </p:txBody>
      </p:sp>
      <p:sp>
        <p:nvSpPr>
          <p:cNvPr id="10" name="TextBox 9">
            <a:extLst>
              <a:ext uri="{FF2B5EF4-FFF2-40B4-BE49-F238E27FC236}">
                <a16:creationId xmlns:a16="http://schemas.microsoft.com/office/drawing/2014/main" id="{1F7FC7C0-5E1C-EA46-978F-B2F6351532D5}"/>
              </a:ext>
            </a:extLst>
          </p:cNvPr>
          <p:cNvSpPr txBox="1"/>
          <p:nvPr/>
        </p:nvSpPr>
        <p:spPr>
          <a:xfrm>
            <a:off x="5756179" y="790594"/>
            <a:ext cx="342869" cy="313323"/>
          </a:xfrm>
          <a:prstGeom prst="rect">
            <a:avLst/>
          </a:prstGeom>
          <a:noFill/>
          <a:ln w="31750">
            <a:solidFill>
              <a:srgbClr val="C00000"/>
            </a:solidFill>
            <a:prstDash val="sysDot"/>
          </a:ln>
          <a:effectLst/>
        </p:spPr>
        <p:txBody>
          <a:bodyPr wrap="square" rtlCol="0">
            <a:spAutoFit/>
          </a:bodyPr>
          <a:lstStyle/>
          <a:p>
            <a:endParaRPr lang="en-US" sz="2800" dirty="0"/>
          </a:p>
        </p:txBody>
      </p:sp>
      <p:sp>
        <p:nvSpPr>
          <p:cNvPr id="14" name="Line Callout 2 13">
            <a:extLst>
              <a:ext uri="{FF2B5EF4-FFF2-40B4-BE49-F238E27FC236}">
                <a16:creationId xmlns:a16="http://schemas.microsoft.com/office/drawing/2014/main" id="{48FB900E-4811-DD47-A45D-5FFF347FCEFF}"/>
              </a:ext>
            </a:extLst>
          </p:cNvPr>
          <p:cNvSpPr/>
          <p:nvPr/>
        </p:nvSpPr>
        <p:spPr>
          <a:xfrm flipH="1">
            <a:off x="3273548" y="639366"/>
            <a:ext cx="1262061" cy="593577"/>
          </a:xfrm>
          <a:prstGeom prst="borderCallout2">
            <a:avLst>
              <a:gd name="adj1" fmla="val 14175"/>
              <a:gd name="adj2" fmla="val -1352"/>
              <a:gd name="adj3" fmla="val 12766"/>
              <a:gd name="adj4" fmla="val -18995"/>
              <a:gd name="adj5" fmla="val 52958"/>
              <a:gd name="adj6" fmla="val -103583"/>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0070C0"/>
                </a:solidFill>
              </a:rPr>
              <a:t>1. </a:t>
            </a:r>
            <a:r>
              <a:rPr lang="en-US" sz="1050" dirty="0">
                <a:solidFill>
                  <a:srgbClr val="C00000"/>
                </a:solidFill>
              </a:rPr>
              <a:t>Click on LOG icon to select log utility.</a:t>
            </a:r>
          </a:p>
        </p:txBody>
      </p:sp>
      <p:pic>
        <p:nvPicPr>
          <p:cNvPr id="4" name="Picture 3">
            <a:extLst>
              <a:ext uri="{FF2B5EF4-FFF2-40B4-BE49-F238E27FC236}">
                <a16:creationId xmlns:a16="http://schemas.microsoft.com/office/drawing/2014/main" id="{6BB30588-9CE2-6046-A680-76841BFF3978}"/>
              </a:ext>
            </a:extLst>
          </p:cNvPr>
          <p:cNvPicPr>
            <a:picLocks noChangeAspect="1"/>
          </p:cNvPicPr>
          <p:nvPr/>
        </p:nvPicPr>
        <p:blipFill>
          <a:blip r:embed="rId5"/>
          <a:stretch>
            <a:fillRect/>
          </a:stretch>
        </p:blipFill>
        <p:spPr>
          <a:xfrm>
            <a:off x="768086" y="1041874"/>
            <a:ext cx="413983" cy="382138"/>
          </a:xfrm>
          <a:prstGeom prst="rect">
            <a:avLst/>
          </a:prstGeom>
          <a:effectLst>
            <a:innerShdw blurRad="114300">
              <a:prstClr val="black"/>
            </a:innerShdw>
          </a:effectLst>
        </p:spPr>
      </p:pic>
      <p:sp>
        <p:nvSpPr>
          <p:cNvPr id="21" name="Line Callout 2 20">
            <a:extLst>
              <a:ext uri="{FF2B5EF4-FFF2-40B4-BE49-F238E27FC236}">
                <a16:creationId xmlns:a16="http://schemas.microsoft.com/office/drawing/2014/main" id="{AF06FE8E-815A-9E45-BA56-CB9017D58347}"/>
              </a:ext>
            </a:extLst>
          </p:cNvPr>
          <p:cNvSpPr/>
          <p:nvPr/>
        </p:nvSpPr>
        <p:spPr>
          <a:xfrm>
            <a:off x="7504201" y="1099263"/>
            <a:ext cx="1345024" cy="832034"/>
          </a:xfrm>
          <a:prstGeom prst="borderCallout2">
            <a:avLst>
              <a:gd name="adj1" fmla="val 49674"/>
              <a:gd name="adj2" fmla="val -786"/>
              <a:gd name="adj3" fmla="val 24317"/>
              <a:gd name="adj4" fmla="val -20125"/>
              <a:gd name="adj5" fmla="val 26647"/>
              <a:gd name="adj6" fmla="val -131751"/>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0070C0"/>
                </a:solidFill>
              </a:rPr>
              <a:t>2. </a:t>
            </a:r>
            <a:r>
              <a:rPr lang="en-US" sz="1050" dirty="0">
                <a:solidFill>
                  <a:srgbClr val="C00000"/>
                </a:solidFill>
              </a:rPr>
              <a:t>Click on Options icon change the number of lines to be displays at a time.</a:t>
            </a:r>
          </a:p>
        </p:txBody>
      </p:sp>
      <p:pic>
        <p:nvPicPr>
          <p:cNvPr id="12" name="Picture 11">
            <a:extLst>
              <a:ext uri="{FF2B5EF4-FFF2-40B4-BE49-F238E27FC236}">
                <a16:creationId xmlns:a16="http://schemas.microsoft.com/office/drawing/2014/main" id="{AB102E7F-E173-344E-A9AA-AC1F9EE9CC0B}"/>
              </a:ext>
            </a:extLst>
          </p:cNvPr>
          <p:cNvPicPr>
            <a:picLocks noChangeAspect="1"/>
          </p:cNvPicPr>
          <p:nvPr/>
        </p:nvPicPr>
        <p:blipFill>
          <a:blip r:embed="rId6"/>
          <a:stretch>
            <a:fillRect/>
          </a:stretch>
        </p:blipFill>
        <p:spPr>
          <a:xfrm>
            <a:off x="7504201" y="1965177"/>
            <a:ext cx="1432502" cy="1442181"/>
          </a:xfrm>
          <a:prstGeom prst="rect">
            <a:avLst/>
          </a:prstGeom>
          <a:effectLst>
            <a:outerShdw blurRad="50800" dist="38100" dir="2700000" algn="tl" rotWithShape="0">
              <a:prstClr val="black">
                <a:alpha val="40000"/>
              </a:prstClr>
            </a:outerShdw>
          </a:effectLst>
        </p:spPr>
      </p:pic>
      <p:sp>
        <p:nvSpPr>
          <p:cNvPr id="26" name="Line Callout 2 25">
            <a:extLst>
              <a:ext uri="{FF2B5EF4-FFF2-40B4-BE49-F238E27FC236}">
                <a16:creationId xmlns:a16="http://schemas.microsoft.com/office/drawing/2014/main" id="{851EEF79-E274-0245-B496-69B05579080A}"/>
              </a:ext>
            </a:extLst>
          </p:cNvPr>
          <p:cNvSpPr/>
          <p:nvPr/>
        </p:nvSpPr>
        <p:spPr>
          <a:xfrm flipH="1">
            <a:off x="3150349" y="1965177"/>
            <a:ext cx="1385260" cy="822392"/>
          </a:xfrm>
          <a:prstGeom prst="borderCallout2">
            <a:avLst>
              <a:gd name="adj1" fmla="val 619"/>
              <a:gd name="adj2" fmla="val 18451"/>
              <a:gd name="adj3" fmla="val -30127"/>
              <a:gd name="adj4" fmla="val 18630"/>
              <a:gd name="adj5" fmla="val -80350"/>
              <a:gd name="adj6" fmla="val -49710"/>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0070C0"/>
                </a:solidFill>
              </a:rPr>
              <a:t>3. </a:t>
            </a:r>
            <a:r>
              <a:rPr lang="en-US" sz="1050" dirty="0">
                <a:solidFill>
                  <a:srgbClr val="C00000"/>
                </a:solidFill>
              </a:rPr>
              <a:t>Click on GET LOG to start displaying the most recent logs from the device.</a:t>
            </a:r>
          </a:p>
        </p:txBody>
      </p:sp>
      <p:sp>
        <p:nvSpPr>
          <p:cNvPr id="27" name="Line Callout 2 26">
            <a:extLst>
              <a:ext uri="{FF2B5EF4-FFF2-40B4-BE49-F238E27FC236}">
                <a16:creationId xmlns:a16="http://schemas.microsoft.com/office/drawing/2014/main" id="{E5A75D70-A563-FF4D-B309-42DDC501F47A}"/>
              </a:ext>
            </a:extLst>
          </p:cNvPr>
          <p:cNvSpPr/>
          <p:nvPr/>
        </p:nvSpPr>
        <p:spPr>
          <a:xfrm flipH="1">
            <a:off x="2914770" y="3287087"/>
            <a:ext cx="1856418" cy="1587393"/>
          </a:xfrm>
          <a:prstGeom prst="borderCallout2">
            <a:avLst>
              <a:gd name="adj1" fmla="val 472"/>
              <a:gd name="adj2" fmla="val 30172"/>
              <a:gd name="adj3" fmla="val -15806"/>
              <a:gd name="adj4" fmla="val 30261"/>
              <a:gd name="adj5" fmla="val -28521"/>
              <a:gd name="adj6" fmla="val -18501"/>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startAt="4"/>
            </a:pPr>
            <a:r>
              <a:rPr lang="en-US" sz="1050" b="1" dirty="0">
                <a:solidFill>
                  <a:srgbClr val="0070C0"/>
                </a:solidFill>
              </a:rPr>
              <a:t> </a:t>
            </a:r>
            <a:r>
              <a:rPr lang="en-US" sz="1050" dirty="0">
                <a:solidFill>
                  <a:srgbClr val="C00000"/>
                </a:solidFill>
              </a:rPr>
              <a:t>As an enhanced security feature, the device logs are cleared once the session is ended.</a:t>
            </a:r>
          </a:p>
          <a:p>
            <a:endParaRPr lang="en-US" sz="1050" dirty="0">
              <a:solidFill>
                <a:srgbClr val="0070C0"/>
              </a:solidFill>
            </a:endParaRPr>
          </a:p>
          <a:p>
            <a:r>
              <a:rPr lang="en-US" sz="1050" b="1" dirty="0">
                <a:solidFill>
                  <a:srgbClr val="0070C0"/>
                </a:solidFill>
              </a:rPr>
              <a:t>To search and edit the log with any external text editor, select and copy the log text into the clipboard.</a:t>
            </a:r>
          </a:p>
        </p:txBody>
      </p:sp>
      <p:sp>
        <p:nvSpPr>
          <p:cNvPr id="28" name="TextBox 27">
            <a:extLst>
              <a:ext uri="{FF2B5EF4-FFF2-40B4-BE49-F238E27FC236}">
                <a16:creationId xmlns:a16="http://schemas.microsoft.com/office/drawing/2014/main" id="{8A029D99-52D5-614F-A4CF-6682016DAA95}"/>
              </a:ext>
            </a:extLst>
          </p:cNvPr>
          <p:cNvSpPr txBox="1"/>
          <p:nvPr/>
        </p:nvSpPr>
        <p:spPr>
          <a:xfrm>
            <a:off x="1661536" y="3730335"/>
            <a:ext cx="700104" cy="1263527"/>
          </a:xfrm>
          <a:prstGeom prst="rect">
            <a:avLst/>
          </a:prstGeom>
          <a:noFill/>
          <a:ln w="12700">
            <a:solidFill>
              <a:srgbClr val="C00000"/>
            </a:solidFill>
            <a:prstDash val="lgDash"/>
          </a:ln>
        </p:spPr>
        <p:txBody>
          <a:bodyPr wrap="square" rtlCol="0">
            <a:spAutoFit/>
          </a:bodyPr>
          <a:lstStyle/>
          <a:p>
            <a:endParaRPr lang="en-US" sz="6600" dirty="0"/>
          </a:p>
        </p:txBody>
      </p:sp>
    </p:spTree>
    <p:extLst>
      <p:ext uri="{BB962C8B-B14F-4D97-AF65-F5344CB8AC3E}">
        <p14:creationId xmlns:p14="http://schemas.microsoft.com/office/powerpoint/2010/main" val="17442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21"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E5FE163-13C3-5F46-B3E4-C4C33BA91EF3}"/>
              </a:ext>
            </a:extLst>
          </p:cNvPr>
          <p:cNvPicPr>
            <a:picLocks noChangeAspect="1"/>
          </p:cNvPicPr>
          <p:nvPr/>
        </p:nvPicPr>
        <p:blipFill>
          <a:blip r:embed="rId3"/>
          <a:stretch>
            <a:fillRect/>
          </a:stretch>
        </p:blipFill>
        <p:spPr>
          <a:xfrm>
            <a:off x="5821899" y="4180214"/>
            <a:ext cx="3190788" cy="751714"/>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ECA57EB-1AD5-E84F-94FC-35914EF0918D}"/>
              </a:ext>
            </a:extLst>
          </p:cNvPr>
          <p:cNvPicPr>
            <a:picLocks noChangeAspect="1"/>
          </p:cNvPicPr>
          <p:nvPr/>
        </p:nvPicPr>
        <p:blipFill>
          <a:blip r:embed="rId4"/>
          <a:stretch>
            <a:fillRect/>
          </a:stretch>
        </p:blipFill>
        <p:spPr>
          <a:xfrm>
            <a:off x="5229138" y="1363930"/>
            <a:ext cx="2465350" cy="1531505"/>
          </a:xfrm>
          <a:prstGeom prst="rect">
            <a:avLst/>
          </a:prstGeom>
          <a:effectLst>
            <a:outerShdw blurRad="50800" dist="38100" dir="2700000" algn="tl" rotWithShape="0">
              <a:prstClr val="black">
                <a:alpha val="40000"/>
              </a:prstClr>
            </a:outerShdw>
          </a:effectLst>
        </p:spPr>
      </p:pic>
      <p:sp>
        <p:nvSpPr>
          <p:cNvPr id="7" name="Content Placeholder 2">
            <a:extLst>
              <a:ext uri="{FF2B5EF4-FFF2-40B4-BE49-F238E27FC236}">
                <a16:creationId xmlns:a16="http://schemas.microsoft.com/office/drawing/2014/main" id="{3CE1B348-A297-3549-86CE-61D98767C748}"/>
              </a:ext>
            </a:extLst>
          </p:cNvPr>
          <p:cNvSpPr txBox="1">
            <a:spLocks/>
          </p:cNvSpPr>
          <p:nvPr/>
        </p:nvSpPr>
        <p:spPr bwMode="auto">
          <a:xfrm>
            <a:off x="316220" y="823147"/>
            <a:ext cx="2234956" cy="181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Source Sans Pro" charset="0"/>
                <a:ea typeface="Source Sans Pro" charset="0"/>
                <a:cs typeface="Source Sans Pro"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1400" b="1" dirty="0">
                <a:solidFill>
                  <a:srgbClr val="0070C0"/>
                </a:solidFill>
              </a:rPr>
              <a:t>File Transfer</a:t>
            </a:r>
          </a:p>
          <a:p>
            <a:pPr marL="0" indent="0" defTabSz="914400">
              <a:buNone/>
            </a:pPr>
            <a:endParaRPr lang="en-US" sz="800" dirty="0"/>
          </a:p>
          <a:p>
            <a:pPr marL="0" indent="0" defTabSz="914400">
              <a:buNone/>
            </a:pPr>
            <a:endParaRPr lang="en-US" sz="800" dirty="0"/>
          </a:p>
          <a:p>
            <a:pPr marL="0" indent="0" defTabSz="914400">
              <a:buNone/>
            </a:pPr>
            <a:endParaRPr lang="en-US" sz="800" dirty="0"/>
          </a:p>
          <a:p>
            <a:pPr defTabSz="914400"/>
            <a:endParaRPr lang="en-US" sz="1200" dirty="0"/>
          </a:p>
          <a:p>
            <a:pPr defTabSz="914400"/>
            <a:r>
              <a:rPr lang="en-US" sz="1200" dirty="0"/>
              <a:t>Use the FILE TRANSFER widget to upload files to or download files from the device.</a:t>
            </a:r>
          </a:p>
        </p:txBody>
      </p:sp>
      <p:pic>
        <p:nvPicPr>
          <p:cNvPr id="16" name="Picture 15">
            <a:extLst>
              <a:ext uri="{FF2B5EF4-FFF2-40B4-BE49-F238E27FC236}">
                <a16:creationId xmlns:a16="http://schemas.microsoft.com/office/drawing/2014/main" id="{C80E0FAD-A80B-4547-989D-B3D6790006FD}"/>
              </a:ext>
            </a:extLst>
          </p:cNvPr>
          <p:cNvPicPr>
            <a:picLocks noChangeAspect="1"/>
          </p:cNvPicPr>
          <p:nvPr/>
        </p:nvPicPr>
        <p:blipFill>
          <a:blip r:embed="rId5"/>
          <a:stretch>
            <a:fillRect/>
          </a:stretch>
        </p:blipFill>
        <p:spPr>
          <a:xfrm>
            <a:off x="2614141" y="547926"/>
            <a:ext cx="1908609" cy="432797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9C349DD-0C3F-E04C-9066-442F051BCDFA}"/>
              </a:ext>
            </a:extLst>
          </p:cNvPr>
          <p:cNvSpPr>
            <a:spLocks noGrp="1"/>
          </p:cNvSpPr>
          <p:nvPr>
            <p:ph type="title"/>
          </p:nvPr>
        </p:nvSpPr>
        <p:spPr>
          <a:xfrm>
            <a:off x="342900" y="44053"/>
            <a:ext cx="6451092" cy="595313"/>
          </a:xfrm>
        </p:spPr>
        <p:txBody>
          <a:bodyPr/>
          <a:lstStyle/>
          <a:p>
            <a:r>
              <a:rPr lang="en-US" dirty="0"/>
              <a:t>Other Functionality – File System</a:t>
            </a:r>
          </a:p>
        </p:txBody>
      </p:sp>
      <p:sp>
        <p:nvSpPr>
          <p:cNvPr id="10" name="TextBox 9">
            <a:extLst>
              <a:ext uri="{FF2B5EF4-FFF2-40B4-BE49-F238E27FC236}">
                <a16:creationId xmlns:a16="http://schemas.microsoft.com/office/drawing/2014/main" id="{1F7FC7C0-5E1C-EA46-978F-B2F6351532D5}"/>
              </a:ext>
            </a:extLst>
          </p:cNvPr>
          <p:cNvSpPr txBox="1"/>
          <p:nvPr/>
        </p:nvSpPr>
        <p:spPr>
          <a:xfrm>
            <a:off x="3197169" y="4381908"/>
            <a:ext cx="524439" cy="475703"/>
          </a:xfrm>
          <a:prstGeom prst="rect">
            <a:avLst/>
          </a:prstGeom>
          <a:noFill/>
          <a:ln w="31750">
            <a:solidFill>
              <a:srgbClr val="C00000"/>
            </a:solidFill>
            <a:prstDash val="sysDot"/>
          </a:ln>
          <a:effectLst/>
        </p:spPr>
        <p:txBody>
          <a:bodyPr wrap="square" rtlCol="0">
            <a:spAutoFit/>
          </a:bodyPr>
          <a:lstStyle/>
          <a:p>
            <a:endParaRPr lang="en-US" sz="2800" dirty="0"/>
          </a:p>
        </p:txBody>
      </p:sp>
      <p:sp>
        <p:nvSpPr>
          <p:cNvPr id="14" name="Line Callout 2 13">
            <a:extLst>
              <a:ext uri="{FF2B5EF4-FFF2-40B4-BE49-F238E27FC236}">
                <a16:creationId xmlns:a16="http://schemas.microsoft.com/office/drawing/2014/main" id="{48FB900E-4811-DD47-A45D-5FFF347FCEFF}"/>
              </a:ext>
            </a:extLst>
          </p:cNvPr>
          <p:cNvSpPr/>
          <p:nvPr/>
        </p:nvSpPr>
        <p:spPr>
          <a:xfrm flipH="1">
            <a:off x="246908" y="4381908"/>
            <a:ext cx="2136168" cy="477737"/>
          </a:xfrm>
          <a:prstGeom prst="borderCallout2">
            <a:avLst>
              <a:gd name="adj1" fmla="val -1137"/>
              <a:gd name="adj2" fmla="val 17054"/>
              <a:gd name="adj3" fmla="val -43018"/>
              <a:gd name="adj4" fmla="val 16973"/>
              <a:gd name="adj5" fmla="val 5485"/>
              <a:gd name="adj6" fmla="val -35800"/>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0070C0"/>
                </a:solidFill>
              </a:rPr>
              <a:t>1. </a:t>
            </a:r>
            <a:r>
              <a:rPr lang="en-US" sz="1050" dirty="0">
                <a:solidFill>
                  <a:srgbClr val="C00000"/>
                </a:solidFill>
              </a:rPr>
              <a:t>Click on File Transfer perform file transfer operations.</a:t>
            </a:r>
          </a:p>
        </p:txBody>
      </p:sp>
      <p:sp>
        <p:nvSpPr>
          <p:cNvPr id="21" name="Line Callout 2 20">
            <a:extLst>
              <a:ext uri="{FF2B5EF4-FFF2-40B4-BE49-F238E27FC236}">
                <a16:creationId xmlns:a16="http://schemas.microsoft.com/office/drawing/2014/main" id="{AF06FE8E-815A-9E45-BA56-CB9017D58347}"/>
              </a:ext>
            </a:extLst>
          </p:cNvPr>
          <p:cNvSpPr/>
          <p:nvPr/>
        </p:nvSpPr>
        <p:spPr>
          <a:xfrm flipH="1">
            <a:off x="4648681" y="729978"/>
            <a:ext cx="2477488" cy="556385"/>
          </a:xfrm>
          <a:prstGeom prst="borderCallout2">
            <a:avLst>
              <a:gd name="adj1" fmla="val 101720"/>
              <a:gd name="adj2" fmla="val 83725"/>
              <a:gd name="adj3" fmla="val 157438"/>
              <a:gd name="adj4" fmla="val 83875"/>
              <a:gd name="adj5" fmla="val 174560"/>
              <a:gd name="adj6" fmla="val 72920"/>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0070C0"/>
                </a:solidFill>
              </a:rPr>
              <a:t>2. </a:t>
            </a:r>
            <a:r>
              <a:rPr lang="en-US" sz="1050" dirty="0">
                <a:solidFill>
                  <a:srgbClr val="C00000"/>
                </a:solidFill>
              </a:rPr>
              <a:t>The function support Put, Get, Delete file operations from the device to the local PC, or CQL Media Repository</a:t>
            </a:r>
          </a:p>
        </p:txBody>
      </p:sp>
      <p:pic>
        <p:nvPicPr>
          <p:cNvPr id="15" name="Picture 14">
            <a:extLst>
              <a:ext uri="{FF2B5EF4-FFF2-40B4-BE49-F238E27FC236}">
                <a16:creationId xmlns:a16="http://schemas.microsoft.com/office/drawing/2014/main" id="{A3079921-A60E-0B49-9083-6CCE99E22BA0}"/>
              </a:ext>
            </a:extLst>
          </p:cNvPr>
          <p:cNvPicPr>
            <a:picLocks noChangeAspect="1"/>
          </p:cNvPicPr>
          <p:nvPr/>
        </p:nvPicPr>
        <p:blipFill>
          <a:blip r:embed="rId6"/>
          <a:stretch>
            <a:fillRect/>
          </a:stretch>
        </p:blipFill>
        <p:spPr>
          <a:xfrm>
            <a:off x="676231" y="1173705"/>
            <a:ext cx="622969" cy="564945"/>
          </a:xfrm>
          <a:prstGeom prst="rect">
            <a:avLst/>
          </a:prstGeom>
          <a:effectLst>
            <a:innerShdw blurRad="114300">
              <a:prstClr val="black"/>
            </a:innerShdw>
          </a:effectLst>
        </p:spPr>
      </p:pic>
      <p:pic>
        <p:nvPicPr>
          <p:cNvPr id="13" name="Picture 12">
            <a:extLst>
              <a:ext uri="{FF2B5EF4-FFF2-40B4-BE49-F238E27FC236}">
                <a16:creationId xmlns:a16="http://schemas.microsoft.com/office/drawing/2014/main" id="{52FA58B3-F3AB-E646-8D06-659DAAF1FF08}"/>
              </a:ext>
            </a:extLst>
          </p:cNvPr>
          <p:cNvPicPr>
            <a:picLocks noChangeAspect="1"/>
          </p:cNvPicPr>
          <p:nvPr/>
        </p:nvPicPr>
        <p:blipFill>
          <a:blip r:embed="rId7"/>
          <a:stretch>
            <a:fillRect/>
          </a:stretch>
        </p:blipFill>
        <p:spPr>
          <a:xfrm>
            <a:off x="5821899" y="2973002"/>
            <a:ext cx="2608539" cy="533565"/>
          </a:xfrm>
          <a:prstGeom prst="rect">
            <a:avLst/>
          </a:prstGeom>
          <a:effectLst>
            <a:outerShdw blurRad="50800" dist="38100" dir="2700000" algn="tl" rotWithShape="0">
              <a:prstClr val="black">
                <a:alpha val="40000"/>
              </a:prstClr>
            </a:outerShdw>
          </a:effectLst>
        </p:spPr>
      </p:pic>
      <p:sp>
        <p:nvSpPr>
          <p:cNvPr id="22" name="Line Callout 2 21">
            <a:extLst>
              <a:ext uri="{FF2B5EF4-FFF2-40B4-BE49-F238E27FC236}">
                <a16:creationId xmlns:a16="http://schemas.microsoft.com/office/drawing/2014/main" id="{E0BCEF5E-213A-B746-8D8D-2358A739D43F}"/>
              </a:ext>
            </a:extLst>
          </p:cNvPr>
          <p:cNvSpPr/>
          <p:nvPr/>
        </p:nvSpPr>
        <p:spPr>
          <a:xfrm flipH="1">
            <a:off x="4657824" y="729978"/>
            <a:ext cx="2477488" cy="556385"/>
          </a:xfrm>
          <a:prstGeom prst="borderCallout2">
            <a:avLst>
              <a:gd name="adj1" fmla="val 101720"/>
              <a:gd name="adj2" fmla="val 88154"/>
              <a:gd name="adj3" fmla="val 426965"/>
              <a:gd name="adj4" fmla="val 87566"/>
              <a:gd name="adj5" fmla="val 426011"/>
              <a:gd name="adj6" fmla="val 42655"/>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rgbClr val="C00000"/>
              </a:solidFill>
            </a:endParaRPr>
          </a:p>
        </p:txBody>
      </p:sp>
      <p:sp>
        <p:nvSpPr>
          <p:cNvPr id="24" name="Line Callout 2 23">
            <a:extLst>
              <a:ext uri="{FF2B5EF4-FFF2-40B4-BE49-F238E27FC236}">
                <a16:creationId xmlns:a16="http://schemas.microsoft.com/office/drawing/2014/main" id="{CD6C5985-8F4D-014C-B63D-1585A38718A4}"/>
              </a:ext>
            </a:extLst>
          </p:cNvPr>
          <p:cNvSpPr/>
          <p:nvPr/>
        </p:nvSpPr>
        <p:spPr>
          <a:xfrm flipH="1">
            <a:off x="4657823" y="3657699"/>
            <a:ext cx="2584224" cy="511965"/>
          </a:xfrm>
          <a:prstGeom prst="borderCallout2">
            <a:avLst>
              <a:gd name="adj1" fmla="val 44538"/>
              <a:gd name="adj2" fmla="val -644"/>
              <a:gd name="adj3" fmla="val 44894"/>
              <a:gd name="adj4" fmla="val -11331"/>
              <a:gd name="adj5" fmla="val 113165"/>
              <a:gd name="adj6" fmla="val -24604"/>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0070C0"/>
                </a:solidFill>
              </a:rPr>
              <a:t>3:  </a:t>
            </a:r>
            <a:r>
              <a:rPr lang="en-US" sz="1050" b="1" dirty="0">
                <a:solidFill>
                  <a:srgbClr val="C00000"/>
                </a:solidFill>
              </a:rPr>
              <a:t>For Device with External SD Card, </a:t>
            </a:r>
            <a:r>
              <a:rPr lang="en-US" sz="1050" dirty="0">
                <a:solidFill>
                  <a:srgbClr val="C00000"/>
                </a:solidFill>
              </a:rPr>
              <a:t>click on device Card Tab to access its files and folders.</a:t>
            </a:r>
          </a:p>
        </p:txBody>
      </p:sp>
      <p:sp>
        <p:nvSpPr>
          <p:cNvPr id="29" name="TextBox 28">
            <a:extLst>
              <a:ext uri="{FF2B5EF4-FFF2-40B4-BE49-F238E27FC236}">
                <a16:creationId xmlns:a16="http://schemas.microsoft.com/office/drawing/2014/main" id="{86E913CA-80EB-744D-8F61-F28B750B1BD8}"/>
              </a:ext>
            </a:extLst>
          </p:cNvPr>
          <p:cNvSpPr txBox="1"/>
          <p:nvPr/>
        </p:nvSpPr>
        <p:spPr>
          <a:xfrm>
            <a:off x="220958" y="2895435"/>
            <a:ext cx="2156484" cy="1107996"/>
          </a:xfrm>
          <a:prstGeom prst="rect">
            <a:avLst/>
          </a:prstGeom>
          <a:noFill/>
          <a:ln w="31750">
            <a:solidFill>
              <a:srgbClr val="C00000"/>
            </a:solidFill>
            <a:prstDash val="sysDot"/>
          </a:ln>
        </p:spPr>
        <p:txBody>
          <a:bodyPr wrap="square" rtlCol="0">
            <a:spAutoFit/>
          </a:bodyPr>
          <a:lstStyle/>
          <a:p>
            <a:r>
              <a:rPr lang="en-US" sz="1200" b="1" dirty="0">
                <a:solidFill>
                  <a:srgbClr val="C00000"/>
                </a:solidFill>
              </a:rPr>
              <a:t>Notes:</a:t>
            </a:r>
          </a:p>
          <a:p>
            <a:r>
              <a:rPr lang="en-US" sz="900" dirty="0">
                <a:solidFill>
                  <a:srgbClr val="0070C0"/>
                </a:solidFill>
              </a:rPr>
              <a:t>Most devices will not allow copying files to restricted locations.  For example, Android devices will only allow copying files to the memory card. </a:t>
            </a:r>
          </a:p>
          <a:p>
            <a:endParaRPr lang="en-US" sz="900" dirty="0">
              <a:solidFill>
                <a:srgbClr val="0070C0"/>
              </a:solidFill>
            </a:endParaRPr>
          </a:p>
          <a:p>
            <a:r>
              <a:rPr lang="en-US" sz="900" dirty="0">
                <a:solidFill>
                  <a:srgbClr val="0070C0"/>
                </a:solidFill>
              </a:rPr>
              <a:t>Single or multiple files can be transferred.</a:t>
            </a:r>
          </a:p>
        </p:txBody>
      </p:sp>
    </p:spTree>
    <p:extLst>
      <p:ext uri="{BB962C8B-B14F-4D97-AF65-F5344CB8AC3E}">
        <p14:creationId xmlns:p14="http://schemas.microsoft.com/office/powerpoint/2010/main" val="195117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21" grpId="0" animBg="1"/>
      <p:bldP spid="22" grpId="0" animBg="1"/>
      <p:bldP spid="24"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CE1B348-A297-3549-86CE-61D98767C748}"/>
              </a:ext>
            </a:extLst>
          </p:cNvPr>
          <p:cNvSpPr txBox="1">
            <a:spLocks/>
          </p:cNvSpPr>
          <p:nvPr/>
        </p:nvSpPr>
        <p:spPr bwMode="auto">
          <a:xfrm>
            <a:off x="275490" y="709645"/>
            <a:ext cx="2101951" cy="254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Source Sans Pro" charset="0"/>
                <a:ea typeface="Source Sans Pro" charset="0"/>
                <a:cs typeface="Source Sans Pro"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1400" b="1" dirty="0">
                <a:solidFill>
                  <a:srgbClr val="0070C0"/>
                </a:solidFill>
              </a:rPr>
              <a:t>Network Virtualization</a:t>
            </a:r>
          </a:p>
          <a:p>
            <a:pPr defTabSz="914400"/>
            <a:endParaRPr lang="en-US" sz="1200" dirty="0"/>
          </a:p>
          <a:p>
            <a:pPr defTabSz="914400"/>
            <a:r>
              <a:rPr lang="en-US" sz="1200" dirty="0"/>
              <a:t>The Perfecto Mobile network virtualization mechanism examines the impact of different network conditions.</a:t>
            </a:r>
          </a:p>
          <a:p>
            <a:pPr defTabSz="914400"/>
            <a:endParaRPr lang="en-US" sz="1200" dirty="0"/>
          </a:p>
          <a:p>
            <a:pPr defTabSz="914400"/>
            <a:r>
              <a:rPr lang="en-US" sz="1200" dirty="0"/>
              <a:t>Use the </a:t>
            </a:r>
            <a:r>
              <a:rPr lang="en-US" sz="1200" b="1" dirty="0"/>
              <a:t>Network </a:t>
            </a:r>
            <a:r>
              <a:rPr lang="en-US" sz="1200" dirty="0"/>
              <a:t>widget to change the network conditions on the device and get critical insights to end-user experiences.</a:t>
            </a:r>
          </a:p>
          <a:p>
            <a:pPr marL="0" indent="0" defTabSz="914400">
              <a:buNone/>
            </a:pPr>
            <a:endParaRPr lang="en-US" sz="800" dirty="0"/>
          </a:p>
          <a:p>
            <a:pPr defTabSz="914400"/>
            <a:endParaRPr lang="en-US" sz="1200" dirty="0"/>
          </a:p>
        </p:txBody>
      </p:sp>
      <p:pic>
        <p:nvPicPr>
          <p:cNvPr id="16" name="Picture 15">
            <a:extLst>
              <a:ext uri="{FF2B5EF4-FFF2-40B4-BE49-F238E27FC236}">
                <a16:creationId xmlns:a16="http://schemas.microsoft.com/office/drawing/2014/main" id="{C80E0FAD-A80B-4547-989D-B3D6790006FD}"/>
              </a:ext>
            </a:extLst>
          </p:cNvPr>
          <p:cNvPicPr>
            <a:picLocks noChangeAspect="1"/>
          </p:cNvPicPr>
          <p:nvPr/>
        </p:nvPicPr>
        <p:blipFill>
          <a:blip r:embed="rId3"/>
          <a:stretch>
            <a:fillRect/>
          </a:stretch>
        </p:blipFill>
        <p:spPr>
          <a:xfrm>
            <a:off x="2614141" y="547926"/>
            <a:ext cx="1908609" cy="432797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9C349DD-0C3F-E04C-9066-442F051BCDFA}"/>
              </a:ext>
            </a:extLst>
          </p:cNvPr>
          <p:cNvSpPr>
            <a:spLocks noGrp="1"/>
          </p:cNvSpPr>
          <p:nvPr>
            <p:ph type="title"/>
          </p:nvPr>
        </p:nvSpPr>
        <p:spPr>
          <a:xfrm>
            <a:off x="342900" y="44053"/>
            <a:ext cx="6451092" cy="595313"/>
          </a:xfrm>
        </p:spPr>
        <p:txBody>
          <a:bodyPr/>
          <a:lstStyle/>
          <a:p>
            <a:r>
              <a:rPr lang="en-US" dirty="0"/>
              <a:t>Other Functionality – Network </a:t>
            </a:r>
          </a:p>
        </p:txBody>
      </p:sp>
      <p:sp>
        <p:nvSpPr>
          <p:cNvPr id="5" name="TextBox 4">
            <a:extLst>
              <a:ext uri="{FF2B5EF4-FFF2-40B4-BE49-F238E27FC236}">
                <a16:creationId xmlns:a16="http://schemas.microsoft.com/office/drawing/2014/main" id="{5BD74997-FD6D-344C-84E2-3E6B93947C6E}"/>
              </a:ext>
            </a:extLst>
          </p:cNvPr>
          <p:cNvSpPr txBox="1"/>
          <p:nvPr/>
        </p:nvSpPr>
        <p:spPr>
          <a:xfrm>
            <a:off x="2614141" y="4400196"/>
            <a:ext cx="524439" cy="475703"/>
          </a:xfrm>
          <a:prstGeom prst="rect">
            <a:avLst/>
          </a:prstGeom>
          <a:noFill/>
          <a:ln w="31750">
            <a:solidFill>
              <a:srgbClr val="C00000"/>
            </a:solidFill>
            <a:prstDash val="sysDot"/>
          </a:ln>
          <a:effectLst/>
        </p:spPr>
        <p:txBody>
          <a:bodyPr wrap="square" rtlCol="0">
            <a:spAutoFit/>
          </a:bodyPr>
          <a:lstStyle/>
          <a:p>
            <a:endParaRPr lang="en-US" sz="2800" dirty="0"/>
          </a:p>
        </p:txBody>
      </p:sp>
      <p:sp>
        <p:nvSpPr>
          <p:cNvPr id="6" name="Line Callout 2 5">
            <a:extLst>
              <a:ext uri="{FF2B5EF4-FFF2-40B4-BE49-F238E27FC236}">
                <a16:creationId xmlns:a16="http://schemas.microsoft.com/office/drawing/2014/main" id="{46A630E3-4318-1241-8F46-4AD3E718CD72}"/>
              </a:ext>
            </a:extLst>
          </p:cNvPr>
          <p:cNvSpPr/>
          <p:nvPr/>
        </p:nvSpPr>
        <p:spPr>
          <a:xfrm flipH="1">
            <a:off x="688463" y="4114698"/>
            <a:ext cx="1435608" cy="772492"/>
          </a:xfrm>
          <a:prstGeom prst="borderCallout2">
            <a:avLst>
              <a:gd name="adj1" fmla="val 29563"/>
              <a:gd name="adj2" fmla="val 559"/>
              <a:gd name="adj3" fmla="val 29338"/>
              <a:gd name="adj4" fmla="val -16426"/>
              <a:gd name="adj5" fmla="val 69529"/>
              <a:gd name="adj6" fmla="val -34156"/>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0070C0"/>
                </a:solidFill>
              </a:rPr>
              <a:t>1. </a:t>
            </a:r>
            <a:r>
              <a:rPr lang="en-US" sz="1050" dirty="0">
                <a:solidFill>
                  <a:srgbClr val="C00000"/>
                </a:solidFill>
              </a:rPr>
              <a:t>Click on Network Widget to setup the emulation parameters.</a:t>
            </a:r>
          </a:p>
        </p:txBody>
      </p:sp>
      <p:pic>
        <p:nvPicPr>
          <p:cNvPr id="4" name="Picture 3">
            <a:extLst>
              <a:ext uri="{FF2B5EF4-FFF2-40B4-BE49-F238E27FC236}">
                <a16:creationId xmlns:a16="http://schemas.microsoft.com/office/drawing/2014/main" id="{4F2FED81-7626-DB42-9EBD-4C1147F99E85}"/>
              </a:ext>
            </a:extLst>
          </p:cNvPr>
          <p:cNvPicPr>
            <a:picLocks noChangeAspect="1"/>
          </p:cNvPicPr>
          <p:nvPr/>
        </p:nvPicPr>
        <p:blipFill>
          <a:blip r:embed="rId4"/>
          <a:stretch>
            <a:fillRect/>
          </a:stretch>
        </p:blipFill>
        <p:spPr>
          <a:xfrm>
            <a:off x="5943598" y="1712215"/>
            <a:ext cx="2350053" cy="1323593"/>
          </a:xfrm>
          <a:prstGeom prst="rect">
            <a:avLst/>
          </a:prstGeom>
          <a:effectLst>
            <a:outerShdw blurRad="50800" dist="38100" dir="2700000" algn="tl" rotWithShape="0">
              <a:prstClr val="black">
                <a:alpha val="40000"/>
              </a:prstClr>
            </a:outerShdw>
          </a:effectLst>
        </p:spPr>
      </p:pic>
      <p:sp>
        <p:nvSpPr>
          <p:cNvPr id="9" name="Line Callout 2 8">
            <a:extLst>
              <a:ext uri="{FF2B5EF4-FFF2-40B4-BE49-F238E27FC236}">
                <a16:creationId xmlns:a16="http://schemas.microsoft.com/office/drawing/2014/main" id="{CB52FD99-87C8-4846-AFCB-58284CF7DEA9}"/>
              </a:ext>
            </a:extLst>
          </p:cNvPr>
          <p:cNvSpPr/>
          <p:nvPr/>
        </p:nvSpPr>
        <p:spPr>
          <a:xfrm flipH="1">
            <a:off x="4759450" y="602017"/>
            <a:ext cx="3140966" cy="970751"/>
          </a:xfrm>
          <a:prstGeom prst="borderCallout2">
            <a:avLst>
              <a:gd name="adj1" fmla="val 100369"/>
              <a:gd name="adj2" fmla="val 74139"/>
              <a:gd name="adj3" fmla="val 118118"/>
              <a:gd name="adj4" fmla="val 73945"/>
              <a:gd name="adj5" fmla="val 121889"/>
              <a:gd name="adj6" fmla="val 61358"/>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rgbClr val="0070C0"/>
                </a:solidFill>
              </a:rPr>
              <a:t>2. Runtime variable values</a:t>
            </a:r>
          </a:p>
          <a:p>
            <a:pPr marL="171450" indent="-171450">
              <a:buFont typeface="Arial" panose="020B0604020202020204" pitchFamily="34" charset="0"/>
              <a:buChar char="•"/>
            </a:pPr>
            <a:r>
              <a:rPr lang="en-US" sz="1000" b="1" i="1" dirty="0">
                <a:solidFill>
                  <a:srgbClr val="0070C0"/>
                </a:solidFill>
              </a:rPr>
              <a:t>Latency</a:t>
            </a:r>
            <a:r>
              <a:rPr lang="en-US" sz="1000" b="1" i="1" dirty="0">
                <a:solidFill>
                  <a:srgbClr val="C00000"/>
                </a:solidFill>
              </a:rPr>
              <a:t> </a:t>
            </a:r>
            <a:r>
              <a:rPr lang="en-US" sz="1000" dirty="0">
                <a:solidFill>
                  <a:srgbClr val="C00000"/>
                </a:solidFill>
              </a:rPr>
              <a:t>values are in the range of 0-8000 ms.</a:t>
            </a:r>
          </a:p>
          <a:p>
            <a:pPr marL="171450" indent="-171450">
              <a:buFont typeface="Arial" panose="020B0604020202020204" pitchFamily="34" charset="0"/>
              <a:buChar char="•"/>
            </a:pPr>
            <a:r>
              <a:rPr lang="en-US" sz="1000" b="1" i="1" dirty="0">
                <a:solidFill>
                  <a:srgbClr val="0070C0"/>
                </a:solidFill>
              </a:rPr>
              <a:t>Packet loss</a:t>
            </a:r>
            <a:r>
              <a:rPr lang="en-US" sz="1000" dirty="0">
                <a:solidFill>
                  <a:srgbClr val="C00000"/>
                </a:solidFill>
              </a:rPr>
              <a:t> values are in the range of 0-100%. A reasonable packet loss value should not exceed 5%.</a:t>
            </a:r>
          </a:p>
          <a:p>
            <a:pPr marL="171450" indent="-171450">
              <a:buFont typeface="Arial" panose="020B0604020202020204" pitchFamily="34" charset="0"/>
              <a:buChar char="•"/>
            </a:pPr>
            <a:r>
              <a:rPr lang="en-US" sz="1000" b="1" i="1" dirty="0">
                <a:solidFill>
                  <a:srgbClr val="0070C0"/>
                </a:solidFill>
              </a:rPr>
              <a:t>Bandwidth in/out</a:t>
            </a:r>
            <a:r>
              <a:rPr lang="en-US" sz="1000" dirty="0">
                <a:solidFill>
                  <a:srgbClr val="C00000"/>
                </a:solidFill>
              </a:rPr>
              <a:t> values are in the range of 3-100,000 Kbps, or unlimited.</a:t>
            </a:r>
          </a:p>
        </p:txBody>
      </p:sp>
      <p:graphicFrame>
        <p:nvGraphicFramePr>
          <p:cNvPr id="10" name="Table 9">
            <a:extLst>
              <a:ext uri="{FF2B5EF4-FFF2-40B4-BE49-F238E27FC236}">
                <a16:creationId xmlns:a16="http://schemas.microsoft.com/office/drawing/2014/main" id="{E5D555A8-18DA-7B4B-8765-036C9893C52D}"/>
              </a:ext>
            </a:extLst>
          </p:cNvPr>
          <p:cNvGraphicFramePr>
            <a:graphicFrameLocks noGrp="1"/>
          </p:cNvGraphicFramePr>
          <p:nvPr>
            <p:extLst>
              <p:ext uri="{D42A27DB-BD31-4B8C-83A1-F6EECF244321}">
                <p14:modId xmlns:p14="http://schemas.microsoft.com/office/powerpoint/2010/main" val="1172702322"/>
              </p:ext>
            </p:extLst>
          </p:nvPr>
        </p:nvGraphicFramePr>
        <p:xfrm>
          <a:off x="4759448" y="3721487"/>
          <a:ext cx="4174240" cy="1228725"/>
        </p:xfrm>
        <a:graphic>
          <a:graphicData uri="http://schemas.openxmlformats.org/drawingml/2006/table">
            <a:tbl>
              <a:tblPr>
                <a:tableStyleId>{5C22544A-7EE6-4342-B048-85BDC9FD1C3A}</a:tableStyleId>
              </a:tblPr>
              <a:tblGrid>
                <a:gridCol w="1328167">
                  <a:extLst>
                    <a:ext uri="{9D8B030D-6E8A-4147-A177-3AD203B41FA5}">
                      <a16:colId xmlns:a16="http://schemas.microsoft.com/office/drawing/2014/main" val="1018679033"/>
                    </a:ext>
                  </a:extLst>
                </a:gridCol>
                <a:gridCol w="715521">
                  <a:extLst>
                    <a:ext uri="{9D8B030D-6E8A-4147-A177-3AD203B41FA5}">
                      <a16:colId xmlns:a16="http://schemas.microsoft.com/office/drawing/2014/main" val="3301575318"/>
                    </a:ext>
                  </a:extLst>
                </a:gridCol>
                <a:gridCol w="740664">
                  <a:extLst>
                    <a:ext uri="{9D8B030D-6E8A-4147-A177-3AD203B41FA5}">
                      <a16:colId xmlns:a16="http://schemas.microsoft.com/office/drawing/2014/main" val="372435954"/>
                    </a:ext>
                  </a:extLst>
                </a:gridCol>
                <a:gridCol w="768096">
                  <a:extLst>
                    <a:ext uri="{9D8B030D-6E8A-4147-A177-3AD203B41FA5}">
                      <a16:colId xmlns:a16="http://schemas.microsoft.com/office/drawing/2014/main" val="2095760498"/>
                    </a:ext>
                  </a:extLst>
                </a:gridCol>
                <a:gridCol w="621792">
                  <a:extLst>
                    <a:ext uri="{9D8B030D-6E8A-4147-A177-3AD203B41FA5}">
                      <a16:colId xmlns:a16="http://schemas.microsoft.com/office/drawing/2014/main" val="569832829"/>
                    </a:ext>
                  </a:extLst>
                </a:gridCol>
              </a:tblGrid>
              <a:tr h="203200">
                <a:tc>
                  <a:txBody>
                    <a:bodyPr/>
                    <a:lstStyle/>
                    <a:p>
                      <a:pPr algn="l" fontAlgn="b"/>
                      <a:r>
                        <a:rPr lang="en-US" sz="1000" b="1" u="none" strike="noStrike" dirty="0">
                          <a:effectLst/>
                        </a:rPr>
                        <a:t>Problematic Level</a:t>
                      </a:r>
                      <a:endParaRPr lang="en-US" sz="1000" b="1" i="0" u="none" strike="noStrike" dirty="0">
                        <a:solidFill>
                          <a:srgbClr val="333333"/>
                        </a:solidFill>
                        <a:effectLst/>
                        <a:latin typeface="Arial" panose="020B0604020202020204" pitchFamily="34" charset="0"/>
                      </a:endParaRPr>
                    </a:p>
                  </a:txBody>
                  <a:tcPr marL="9525" marR="9525" marT="9525" marB="0" anchor="b">
                    <a:solidFill>
                      <a:srgbClr val="FFFF00"/>
                    </a:solidFill>
                  </a:tcPr>
                </a:tc>
                <a:tc>
                  <a:txBody>
                    <a:bodyPr/>
                    <a:lstStyle/>
                    <a:p>
                      <a:pPr algn="ctr" fontAlgn="b"/>
                      <a:r>
                        <a:rPr lang="en-US" sz="1000" b="1" u="none" strike="noStrike" dirty="0">
                          <a:effectLst/>
                        </a:rPr>
                        <a:t>Packet loss   (%)</a:t>
                      </a:r>
                      <a:endParaRPr lang="en-US" sz="1000" b="1" i="0" u="none" strike="noStrike" dirty="0">
                        <a:solidFill>
                          <a:srgbClr val="333333"/>
                        </a:solidFill>
                        <a:effectLst/>
                        <a:latin typeface="Arial" panose="020B0604020202020204" pitchFamily="34" charset="0"/>
                      </a:endParaRPr>
                    </a:p>
                  </a:txBody>
                  <a:tcPr marL="9525" marR="9525" marT="9525" marB="0" anchor="b">
                    <a:solidFill>
                      <a:srgbClr val="FFFF00"/>
                    </a:solidFill>
                  </a:tcPr>
                </a:tc>
                <a:tc>
                  <a:txBody>
                    <a:bodyPr/>
                    <a:lstStyle/>
                    <a:p>
                      <a:pPr algn="ctr" fontAlgn="b"/>
                      <a:r>
                        <a:rPr lang="en-US" sz="1000" b="1" u="none" strike="noStrike" dirty="0">
                          <a:effectLst/>
                        </a:rPr>
                        <a:t>Corruption (%)</a:t>
                      </a:r>
                      <a:endParaRPr lang="en-US" sz="1000" b="1" i="0" u="none" strike="noStrike" dirty="0">
                        <a:solidFill>
                          <a:srgbClr val="333333"/>
                        </a:solidFill>
                        <a:effectLst/>
                        <a:latin typeface="Arial" panose="020B0604020202020204" pitchFamily="34" charset="0"/>
                      </a:endParaRPr>
                    </a:p>
                  </a:txBody>
                  <a:tcPr marL="9525" marR="9525" marT="9525" marB="0" anchor="b">
                    <a:solidFill>
                      <a:srgbClr val="FFFF00"/>
                    </a:solidFill>
                  </a:tcPr>
                </a:tc>
                <a:tc>
                  <a:txBody>
                    <a:bodyPr/>
                    <a:lstStyle/>
                    <a:p>
                      <a:pPr algn="ctr" fontAlgn="b"/>
                      <a:r>
                        <a:rPr lang="en-US" sz="1000" b="1" u="none" strike="noStrike" dirty="0">
                          <a:effectLst/>
                        </a:rPr>
                        <a:t>Duplication (%)</a:t>
                      </a:r>
                      <a:endParaRPr lang="en-US" sz="1000" b="1" i="0" u="none" strike="noStrike" dirty="0">
                        <a:solidFill>
                          <a:srgbClr val="333333"/>
                        </a:solidFill>
                        <a:effectLst/>
                        <a:latin typeface="Arial" panose="020B0604020202020204" pitchFamily="34" charset="0"/>
                      </a:endParaRPr>
                    </a:p>
                  </a:txBody>
                  <a:tcPr marL="9525" marR="9525" marT="9525" marB="0" anchor="b">
                    <a:solidFill>
                      <a:srgbClr val="FFFF00"/>
                    </a:solidFill>
                  </a:tcPr>
                </a:tc>
                <a:tc>
                  <a:txBody>
                    <a:bodyPr/>
                    <a:lstStyle/>
                    <a:p>
                      <a:pPr algn="ctr" fontAlgn="b"/>
                      <a:r>
                        <a:rPr lang="en-US" sz="1000" b="1" u="none" strike="noStrike" dirty="0">
                          <a:effectLst/>
                        </a:rPr>
                        <a:t>Reorder</a:t>
                      </a:r>
                      <a:endParaRPr lang="en-US" sz="1000" b="1" i="0" u="none" strike="noStrike" dirty="0">
                        <a:solidFill>
                          <a:srgbClr val="333333"/>
                        </a:solidFill>
                        <a:effectLst/>
                        <a:latin typeface="Arial" panose="020B0604020202020204" pitchFamily="34" charset="0"/>
                      </a:endParaRPr>
                    </a:p>
                  </a:txBody>
                  <a:tcPr marL="9525" marR="9525" marT="9525" marB="0" anchor="b">
                    <a:solidFill>
                      <a:srgbClr val="FFFF00"/>
                    </a:solidFill>
                  </a:tcPr>
                </a:tc>
                <a:extLst>
                  <a:ext uri="{0D108BD9-81ED-4DB2-BD59-A6C34878D82A}">
                    <a16:rowId xmlns:a16="http://schemas.microsoft.com/office/drawing/2014/main" val="674886357"/>
                  </a:ext>
                </a:extLst>
              </a:tr>
              <a:tr h="228600">
                <a:tc>
                  <a:txBody>
                    <a:bodyPr/>
                    <a:lstStyle/>
                    <a:p>
                      <a:pPr algn="l" fontAlgn="b"/>
                      <a:r>
                        <a:rPr lang="en-US" sz="1000" b="1" u="none" strike="noStrike" dirty="0">
                          <a:effectLst/>
                        </a:rPr>
                        <a:t>Noisy Network</a:t>
                      </a:r>
                      <a:endParaRPr lang="en-US" sz="1000" b="1" i="0" u="none" strike="noStrike" dirty="0">
                        <a:solidFill>
                          <a:srgbClr val="333333"/>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2</a:t>
                      </a:r>
                      <a:endParaRPr lang="en-US" sz="1000" b="0" i="0" u="none" strike="noStrike" dirty="0">
                        <a:solidFill>
                          <a:srgbClr val="333333"/>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2</a:t>
                      </a:r>
                      <a:endParaRPr lang="en-US" sz="1000" b="0" i="0" u="none" strike="noStrike" dirty="0">
                        <a:solidFill>
                          <a:srgbClr val="333333"/>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0</a:t>
                      </a:r>
                      <a:endParaRPr lang="en-US" sz="1000" b="0" i="0" u="none" strike="noStrike" dirty="0">
                        <a:solidFill>
                          <a:srgbClr val="333333"/>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5</a:t>
                      </a:r>
                      <a:endParaRPr lang="en-US" sz="1000" b="0" i="0" u="none" strike="noStrike" dirty="0">
                        <a:solidFill>
                          <a:srgbClr val="333333"/>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626074289"/>
                  </a:ext>
                </a:extLst>
              </a:tr>
              <a:tr h="228600">
                <a:tc>
                  <a:txBody>
                    <a:bodyPr/>
                    <a:lstStyle/>
                    <a:p>
                      <a:pPr algn="l" fontAlgn="b"/>
                      <a:r>
                        <a:rPr lang="en-US" sz="1000" b="1" u="none" strike="noStrike" dirty="0">
                          <a:effectLst/>
                        </a:rPr>
                        <a:t>Steady Network</a:t>
                      </a:r>
                      <a:endParaRPr lang="en-US" sz="1000" b="1" i="0" u="none" strike="noStrike" dirty="0">
                        <a:solidFill>
                          <a:srgbClr val="333333"/>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1</a:t>
                      </a:r>
                      <a:endParaRPr lang="en-US" sz="1000" b="0" i="0" u="none" strike="noStrike" dirty="0">
                        <a:solidFill>
                          <a:srgbClr val="333333"/>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0</a:t>
                      </a:r>
                      <a:endParaRPr lang="en-US" sz="1000" b="0" i="0" u="none" strike="noStrike" dirty="0">
                        <a:solidFill>
                          <a:srgbClr val="333333"/>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0</a:t>
                      </a:r>
                      <a:endParaRPr lang="en-US" sz="1000" b="0" i="0" u="none" strike="noStrike" dirty="0">
                        <a:solidFill>
                          <a:srgbClr val="333333"/>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2</a:t>
                      </a:r>
                      <a:endParaRPr lang="en-US" sz="1000" b="0" i="0" u="none" strike="noStrike" dirty="0">
                        <a:solidFill>
                          <a:srgbClr val="333333"/>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198384613"/>
                  </a:ext>
                </a:extLst>
              </a:tr>
              <a:tr h="228600">
                <a:tc>
                  <a:txBody>
                    <a:bodyPr/>
                    <a:lstStyle/>
                    <a:p>
                      <a:pPr algn="l" fontAlgn="b"/>
                      <a:r>
                        <a:rPr lang="en-US" sz="1000" b="1" u="none" strike="noStrike" dirty="0">
                          <a:effectLst/>
                        </a:rPr>
                        <a:t>Unstable Network</a:t>
                      </a:r>
                      <a:endParaRPr lang="en-US" sz="1000" b="1" i="0" u="none" strike="noStrike" dirty="0">
                        <a:solidFill>
                          <a:srgbClr val="333333"/>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3</a:t>
                      </a:r>
                      <a:endParaRPr lang="en-US" sz="1000" b="0" i="0" u="none" strike="noStrike" dirty="0">
                        <a:solidFill>
                          <a:srgbClr val="333333"/>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3</a:t>
                      </a:r>
                      <a:endParaRPr lang="en-US" sz="1000" b="0" i="0" u="none" strike="noStrike" dirty="0">
                        <a:solidFill>
                          <a:srgbClr val="333333"/>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2</a:t>
                      </a:r>
                      <a:endParaRPr lang="en-US" sz="1000" b="0" i="0" u="none" strike="noStrike" dirty="0">
                        <a:solidFill>
                          <a:srgbClr val="333333"/>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10</a:t>
                      </a:r>
                      <a:endParaRPr lang="en-US" sz="1000" b="0" i="0" u="none" strike="noStrike" dirty="0">
                        <a:solidFill>
                          <a:srgbClr val="333333"/>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319174482"/>
                  </a:ext>
                </a:extLst>
              </a:tr>
              <a:tr h="228600">
                <a:tc>
                  <a:txBody>
                    <a:bodyPr/>
                    <a:lstStyle/>
                    <a:p>
                      <a:pPr algn="l" fontAlgn="b"/>
                      <a:r>
                        <a:rPr lang="en-US" sz="1000" b="1" u="none" strike="noStrike" dirty="0">
                          <a:effectLst/>
                        </a:rPr>
                        <a:t>Very Unstable Network</a:t>
                      </a:r>
                      <a:endParaRPr lang="en-US" sz="1000" b="1" i="0" u="none" strike="noStrike" dirty="0">
                        <a:solidFill>
                          <a:srgbClr val="333333"/>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5</a:t>
                      </a:r>
                      <a:endParaRPr lang="en-US" sz="1000" b="0" i="0" u="none" strike="noStrike" dirty="0">
                        <a:solidFill>
                          <a:srgbClr val="333333"/>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5</a:t>
                      </a:r>
                      <a:endParaRPr lang="en-US" sz="1000" b="0" i="0" u="none" strike="noStrike" dirty="0">
                        <a:solidFill>
                          <a:srgbClr val="333333"/>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5</a:t>
                      </a:r>
                      <a:endParaRPr lang="en-US" sz="1000" b="0" i="0" u="none" strike="noStrike" dirty="0">
                        <a:solidFill>
                          <a:srgbClr val="333333"/>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20</a:t>
                      </a:r>
                      <a:endParaRPr lang="en-US" sz="1000" b="0" i="0" u="none" strike="noStrike" dirty="0">
                        <a:solidFill>
                          <a:srgbClr val="333333"/>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763458667"/>
                  </a:ext>
                </a:extLst>
              </a:tr>
            </a:tbl>
          </a:graphicData>
        </a:graphic>
      </p:graphicFrame>
      <p:sp>
        <p:nvSpPr>
          <p:cNvPr id="12" name="Line Callout 2 11">
            <a:extLst>
              <a:ext uri="{FF2B5EF4-FFF2-40B4-BE49-F238E27FC236}">
                <a16:creationId xmlns:a16="http://schemas.microsoft.com/office/drawing/2014/main" id="{012268F7-562B-334D-8272-AA93574E5722}"/>
              </a:ext>
            </a:extLst>
          </p:cNvPr>
          <p:cNvSpPr/>
          <p:nvPr/>
        </p:nvSpPr>
        <p:spPr>
          <a:xfrm flipH="1">
            <a:off x="4759450" y="3255143"/>
            <a:ext cx="3140966" cy="272033"/>
          </a:xfrm>
          <a:prstGeom prst="borderCallout2">
            <a:avLst>
              <a:gd name="adj1" fmla="val 100369"/>
              <a:gd name="adj2" fmla="val 74139"/>
              <a:gd name="adj3" fmla="val 118118"/>
              <a:gd name="adj4" fmla="val 73945"/>
              <a:gd name="adj5" fmla="val 192477"/>
              <a:gd name="adj6" fmla="val 67763"/>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rgbClr val="0070C0"/>
                </a:solidFill>
              </a:rPr>
              <a:t>3. Emulation of Problematic networks</a:t>
            </a:r>
          </a:p>
        </p:txBody>
      </p:sp>
    </p:spTree>
    <p:extLst>
      <p:ext uri="{BB962C8B-B14F-4D97-AF65-F5344CB8AC3E}">
        <p14:creationId xmlns:p14="http://schemas.microsoft.com/office/powerpoint/2010/main" val="167032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4AF0C7E-7D71-1B4F-BC78-E26FE5521AB0}"/>
              </a:ext>
            </a:extLst>
          </p:cNvPr>
          <p:cNvPicPr>
            <a:picLocks noChangeAspect="1"/>
          </p:cNvPicPr>
          <p:nvPr/>
        </p:nvPicPr>
        <p:blipFill>
          <a:blip r:embed="rId3"/>
          <a:stretch>
            <a:fillRect/>
          </a:stretch>
        </p:blipFill>
        <p:spPr>
          <a:xfrm>
            <a:off x="4759450" y="1928932"/>
            <a:ext cx="1883500" cy="997147"/>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B3A546E8-60E1-A744-B72A-CAF4E84CE177}"/>
              </a:ext>
            </a:extLst>
          </p:cNvPr>
          <p:cNvPicPr>
            <a:picLocks noChangeAspect="1"/>
          </p:cNvPicPr>
          <p:nvPr/>
        </p:nvPicPr>
        <p:blipFill>
          <a:blip r:embed="rId4"/>
          <a:stretch>
            <a:fillRect/>
          </a:stretch>
        </p:blipFill>
        <p:spPr>
          <a:xfrm>
            <a:off x="6727889" y="2427504"/>
            <a:ext cx="2260505" cy="1275815"/>
          </a:xfrm>
          <a:prstGeom prst="rect">
            <a:avLst/>
          </a:prstGeom>
          <a:effectLst>
            <a:innerShdw blurRad="114300">
              <a:prstClr val="black"/>
            </a:innerShdw>
          </a:effectLst>
        </p:spPr>
      </p:pic>
      <p:sp>
        <p:nvSpPr>
          <p:cNvPr id="7" name="Content Placeholder 2">
            <a:extLst>
              <a:ext uri="{FF2B5EF4-FFF2-40B4-BE49-F238E27FC236}">
                <a16:creationId xmlns:a16="http://schemas.microsoft.com/office/drawing/2014/main" id="{3CE1B348-A297-3549-86CE-61D98767C748}"/>
              </a:ext>
            </a:extLst>
          </p:cNvPr>
          <p:cNvSpPr txBox="1">
            <a:spLocks/>
          </p:cNvSpPr>
          <p:nvPr/>
        </p:nvSpPr>
        <p:spPr bwMode="auto">
          <a:xfrm>
            <a:off x="356271" y="803802"/>
            <a:ext cx="2021170" cy="181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Source Sans Pro" charset="0"/>
                <a:ea typeface="Source Sans Pro" charset="0"/>
                <a:cs typeface="Source Sans Pro"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1400" b="1" dirty="0">
                <a:solidFill>
                  <a:srgbClr val="0070C0"/>
                </a:solidFill>
              </a:rPr>
              <a:t>Set Location</a:t>
            </a:r>
          </a:p>
          <a:p>
            <a:r>
              <a:rPr lang="en-US" sz="1200" dirty="0"/>
              <a:t>Set device location allows developers to test applications that use location services.</a:t>
            </a:r>
          </a:p>
          <a:p>
            <a:r>
              <a:rPr lang="en-US" sz="1200" dirty="0"/>
              <a:t>Reset location allows developers to stop setting the device location, and return the device to its current location.</a:t>
            </a:r>
          </a:p>
          <a:p>
            <a:pPr marL="0" indent="0">
              <a:buNone/>
            </a:pPr>
            <a:br>
              <a:rPr lang="en-US" sz="1100" dirty="0"/>
            </a:br>
            <a:endParaRPr lang="en-US" sz="800" dirty="0"/>
          </a:p>
          <a:p>
            <a:pPr marL="0" indent="0" defTabSz="914400">
              <a:buNone/>
            </a:pPr>
            <a:endParaRPr lang="en-US" sz="800" dirty="0"/>
          </a:p>
          <a:p>
            <a:pPr marL="0" indent="0" defTabSz="914400">
              <a:buNone/>
            </a:pPr>
            <a:endParaRPr lang="en-US" sz="800" dirty="0"/>
          </a:p>
        </p:txBody>
      </p:sp>
      <p:pic>
        <p:nvPicPr>
          <p:cNvPr id="16" name="Picture 15">
            <a:extLst>
              <a:ext uri="{FF2B5EF4-FFF2-40B4-BE49-F238E27FC236}">
                <a16:creationId xmlns:a16="http://schemas.microsoft.com/office/drawing/2014/main" id="{C80E0FAD-A80B-4547-989D-B3D6790006FD}"/>
              </a:ext>
            </a:extLst>
          </p:cNvPr>
          <p:cNvPicPr>
            <a:picLocks noChangeAspect="1"/>
          </p:cNvPicPr>
          <p:nvPr/>
        </p:nvPicPr>
        <p:blipFill>
          <a:blip r:embed="rId5"/>
          <a:stretch>
            <a:fillRect/>
          </a:stretch>
        </p:blipFill>
        <p:spPr>
          <a:xfrm>
            <a:off x="2614141" y="547926"/>
            <a:ext cx="1908609" cy="432797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9C349DD-0C3F-E04C-9066-442F051BCDFA}"/>
              </a:ext>
            </a:extLst>
          </p:cNvPr>
          <p:cNvSpPr>
            <a:spLocks noGrp="1"/>
          </p:cNvSpPr>
          <p:nvPr>
            <p:ph type="title"/>
          </p:nvPr>
        </p:nvSpPr>
        <p:spPr>
          <a:xfrm>
            <a:off x="342900" y="44053"/>
            <a:ext cx="7036308" cy="595313"/>
          </a:xfrm>
        </p:spPr>
        <p:txBody>
          <a:bodyPr/>
          <a:lstStyle/>
          <a:p>
            <a:r>
              <a:rPr lang="en-US" dirty="0"/>
              <a:t>Other Functionality – Set and Reset Device Location</a:t>
            </a:r>
          </a:p>
        </p:txBody>
      </p:sp>
      <p:sp>
        <p:nvSpPr>
          <p:cNvPr id="5" name="TextBox 4">
            <a:extLst>
              <a:ext uri="{FF2B5EF4-FFF2-40B4-BE49-F238E27FC236}">
                <a16:creationId xmlns:a16="http://schemas.microsoft.com/office/drawing/2014/main" id="{7F039BB3-0AAF-984B-8E2A-925A14A5F1BF}"/>
              </a:ext>
            </a:extLst>
          </p:cNvPr>
          <p:cNvSpPr txBox="1"/>
          <p:nvPr/>
        </p:nvSpPr>
        <p:spPr>
          <a:xfrm>
            <a:off x="3196411" y="3878988"/>
            <a:ext cx="524439" cy="475703"/>
          </a:xfrm>
          <a:prstGeom prst="rect">
            <a:avLst/>
          </a:prstGeom>
          <a:noFill/>
          <a:ln w="31750">
            <a:solidFill>
              <a:srgbClr val="C00000"/>
            </a:solidFill>
            <a:prstDash val="sysDot"/>
          </a:ln>
          <a:effectLst/>
        </p:spPr>
        <p:txBody>
          <a:bodyPr wrap="square" rtlCol="0">
            <a:spAutoFit/>
          </a:bodyPr>
          <a:lstStyle/>
          <a:p>
            <a:endParaRPr lang="en-US" sz="2800" dirty="0"/>
          </a:p>
        </p:txBody>
      </p:sp>
      <p:sp>
        <p:nvSpPr>
          <p:cNvPr id="6" name="Line Callout 2 5">
            <a:extLst>
              <a:ext uri="{FF2B5EF4-FFF2-40B4-BE49-F238E27FC236}">
                <a16:creationId xmlns:a16="http://schemas.microsoft.com/office/drawing/2014/main" id="{5AF7D7A1-4C1F-5441-8E9A-EDB14EF9073D}"/>
              </a:ext>
            </a:extLst>
          </p:cNvPr>
          <p:cNvSpPr/>
          <p:nvPr/>
        </p:nvSpPr>
        <p:spPr>
          <a:xfrm flipH="1">
            <a:off x="658368" y="3582199"/>
            <a:ext cx="1537957" cy="772492"/>
          </a:xfrm>
          <a:prstGeom prst="borderCallout2">
            <a:avLst>
              <a:gd name="adj1" fmla="val 29563"/>
              <a:gd name="adj2" fmla="val 559"/>
              <a:gd name="adj3" fmla="val 29338"/>
              <a:gd name="adj4" fmla="val -16426"/>
              <a:gd name="adj5" fmla="val 41120"/>
              <a:gd name="adj6" fmla="val -64474"/>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0070C0"/>
                </a:solidFill>
              </a:rPr>
              <a:t>1. </a:t>
            </a:r>
            <a:r>
              <a:rPr lang="en-US" sz="1050" dirty="0">
                <a:solidFill>
                  <a:srgbClr val="C00000"/>
                </a:solidFill>
              </a:rPr>
              <a:t>Click on Set Location Widget to perform GPS mocking to a location.</a:t>
            </a:r>
          </a:p>
        </p:txBody>
      </p:sp>
      <p:sp>
        <p:nvSpPr>
          <p:cNvPr id="8" name="Line Callout 2 7">
            <a:extLst>
              <a:ext uri="{FF2B5EF4-FFF2-40B4-BE49-F238E27FC236}">
                <a16:creationId xmlns:a16="http://schemas.microsoft.com/office/drawing/2014/main" id="{040315D6-7C84-194B-B7EE-5B00FA2D8346}"/>
              </a:ext>
            </a:extLst>
          </p:cNvPr>
          <p:cNvSpPr/>
          <p:nvPr/>
        </p:nvSpPr>
        <p:spPr>
          <a:xfrm flipH="1">
            <a:off x="4759450" y="639366"/>
            <a:ext cx="3313176" cy="1166980"/>
          </a:xfrm>
          <a:prstGeom prst="borderCallout2">
            <a:avLst>
              <a:gd name="adj1" fmla="val 100867"/>
              <a:gd name="adj2" fmla="val 17946"/>
              <a:gd name="adj3" fmla="val 124149"/>
              <a:gd name="adj4" fmla="val 18073"/>
              <a:gd name="adj5" fmla="val 136715"/>
              <a:gd name="adj6" fmla="val 46749"/>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rgbClr val="0070C0"/>
                </a:solidFill>
              </a:rPr>
              <a:t>2. </a:t>
            </a:r>
            <a:r>
              <a:rPr lang="en-US" sz="1100" dirty="0">
                <a:solidFill>
                  <a:srgbClr val="C00000"/>
                </a:solidFill>
              </a:rPr>
              <a:t>Insert the location address (using Google Geocoding format) or coordinates (Latitude, Longitude format) and click OK.</a:t>
            </a:r>
            <a:br>
              <a:rPr lang="en-US" sz="1100" dirty="0">
                <a:solidFill>
                  <a:srgbClr val="C00000"/>
                </a:solidFill>
              </a:rPr>
            </a:br>
            <a:r>
              <a:rPr lang="en-US" sz="1100" b="1" dirty="0">
                <a:solidFill>
                  <a:srgbClr val="0070C0"/>
                </a:solidFill>
              </a:rPr>
              <a:t>Example address: </a:t>
            </a:r>
          </a:p>
          <a:p>
            <a:r>
              <a:rPr lang="en-US" sz="1100" b="1" dirty="0">
                <a:solidFill>
                  <a:srgbClr val="0070C0"/>
                </a:solidFill>
              </a:rPr>
              <a:t>      </a:t>
            </a:r>
            <a:r>
              <a:rPr lang="en-US" sz="1100" dirty="0">
                <a:solidFill>
                  <a:srgbClr val="C00000"/>
                </a:solidFill>
              </a:rPr>
              <a:t>1600 Amphitheatre Parkway, Mountain View, CA</a:t>
            </a:r>
            <a:br>
              <a:rPr lang="en-US" sz="1100" dirty="0">
                <a:solidFill>
                  <a:srgbClr val="C00000"/>
                </a:solidFill>
              </a:rPr>
            </a:br>
            <a:r>
              <a:rPr lang="en-US" sz="1100" b="1" i="1" dirty="0">
                <a:solidFill>
                  <a:srgbClr val="0070C0"/>
                </a:solidFill>
              </a:rPr>
              <a:t>Example </a:t>
            </a:r>
            <a:r>
              <a:rPr lang="en-US" sz="1100" b="1" dirty="0">
                <a:solidFill>
                  <a:srgbClr val="0070C0"/>
                </a:solidFill>
              </a:rPr>
              <a:t>Lat, Long coordinates: </a:t>
            </a:r>
            <a:r>
              <a:rPr lang="en-US" sz="1100" dirty="0">
                <a:solidFill>
                  <a:srgbClr val="C00000"/>
                </a:solidFill>
              </a:rPr>
              <a:t>43.642659,-79.387050</a:t>
            </a:r>
          </a:p>
          <a:p>
            <a:endParaRPr lang="en-US" sz="1050" dirty="0">
              <a:solidFill>
                <a:srgbClr val="C00000"/>
              </a:solidFill>
            </a:endParaRPr>
          </a:p>
        </p:txBody>
      </p:sp>
      <p:pic>
        <p:nvPicPr>
          <p:cNvPr id="11" name="Picture 10">
            <a:extLst>
              <a:ext uri="{FF2B5EF4-FFF2-40B4-BE49-F238E27FC236}">
                <a16:creationId xmlns:a16="http://schemas.microsoft.com/office/drawing/2014/main" id="{D310DDCD-CB85-A542-88CA-C7385A9EB374}"/>
              </a:ext>
            </a:extLst>
          </p:cNvPr>
          <p:cNvPicPr>
            <a:picLocks noChangeAspect="1"/>
          </p:cNvPicPr>
          <p:nvPr/>
        </p:nvPicPr>
        <p:blipFill>
          <a:blip r:embed="rId6"/>
          <a:stretch>
            <a:fillRect/>
          </a:stretch>
        </p:blipFill>
        <p:spPr>
          <a:xfrm>
            <a:off x="7141306" y="3878988"/>
            <a:ext cx="1847088" cy="1047763"/>
          </a:xfrm>
          <a:prstGeom prst="rect">
            <a:avLst/>
          </a:prstGeom>
          <a:effectLst>
            <a:outerShdw blurRad="50800" dist="38100" dir="2700000" algn="tl" rotWithShape="0">
              <a:prstClr val="black">
                <a:alpha val="40000"/>
              </a:prstClr>
            </a:outerShdw>
          </a:effectLst>
        </p:spPr>
      </p:pic>
      <p:sp>
        <p:nvSpPr>
          <p:cNvPr id="13" name="Line Callout 2 12">
            <a:extLst>
              <a:ext uri="{FF2B5EF4-FFF2-40B4-BE49-F238E27FC236}">
                <a16:creationId xmlns:a16="http://schemas.microsoft.com/office/drawing/2014/main" id="{C13263AE-3766-744B-AE01-97032CE979AB}"/>
              </a:ext>
            </a:extLst>
          </p:cNvPr>
          <p:cNvSpPr/>
          <p:nvPr/>
        </p:nvSpPr>
        <p:spPr>
          <a:xfrm flipH="1">
            <a:off x="5105020" y="3823926"/>
            <a:ext cx="1513334" cy="1102825"/>
          </a:xfrm>
          <a:prstGeom prst="borderCallout2">
            <a:avLst>
              <a:gd name="adj1" fmla="val 55603"/>
              <a:gd name="adj2" fmla="val 43"/>
              <a:gd name="adj3" fmla="val 54806"/>
              <a:gd name="adj4" fmla="val -13159"/>
              <a:gd name="adj5" fmla="val 25136"/>
              <a:gd name="adj6" fmla="val -69350"/>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rgbClr val="0070C0"/>
                </a:solidFill>
              </a:rPr>
              <a:t>4. </a:t>
            </a:r>
            <a:r>
              <a:rPr lang="en-US" sz="1100" dirty="0">
                <a:solidFill>
                  <a:srgbClr val="C00000"/>
                </a:solidFill>
              </a:rPr>
              <a:t>Click </a:t>
            </a:r>
            <a:r>
              <a:rPr lang="en-US" sz="1100" b="1" dirty="0">
                <a:solidFill>
                  <a:srgbClr val="0070C0"/>
                </a:solidFill>
              </a:rPr>
              <a:t>SET LOCATION </a:t>
            </a:r>
            <a:r>
              <a:rPr lang="en-US" sz="1100" dirty="0">
                <a:solidFill>
                  <a:srgbClr val="C00000"/>
                </a:solidFill>
              </a:rPr>
              <a:t>widget again, and change </a:t>
            </a:r>
            <a:r>
              <a:rPr lang="en-US" sz="1100" b="1" dirty="0">
                <a:solidFill>
                  <a:srgbClr val="0070C0"/>
                </a:solidFill>
              </a:rPr>
              <a:t>Reset</a:t>
            </a:r>
            <a:r>
              <a:rPr lang="en-US" sz="1100" dirty="0">
                <a:solidFill>
                  <a:srgbClr val="C00000"/>
                </a:solidFill>
              </a:rPr>
              <a:t> Location to TRUE.  This will reset the GPS back to it true location.</a:t>
            </a:r>
          </a:p>
        </p:txBody>
      </p:sp>
      <p:sp>
        <p:nvSpPr>
          <p:cNvPr id="18" name="Line Callout 2 17">
            <a:extLst>
              <a:ext uri="{FF2B5EF4-FFF2-40B4-BE49-F238E27FC236}">
                <a16:creationId xmlns:a16="http://schemas.microsoft.com/office/drawing/2014/main" id="{A05BB268-70C8-DF41-96CB-CA3F88CBE13C}"/>
              </a:ext>
            </a:extLst>
          </p:cNvPr>
          <p:cNvSpPr/>
          <p:nvPr/>
        </p:nvSpPr>
        <p:spPr>
          <a:xfrm flipH="1">
            <a:off x="4759450" y="3014015"/>
            <a:ext cx="1513334" cy="568184"/>
          </a:xfrm>
          <a:prstGeom prst="borderCallout2">
            <a:avLst>
              <a:gd name="adj1" fmla="val 55603"/>
              <a:gd name="adj2" fmla="val 43"/>
              <a:gd name="adj3" fmla="val 54806"/>
              <a:gd name="adj4" fmla="val -15576"/>
              <a:gd name="adj5" fmla="val -613"/>
              <a:gd name="adj6" fmla="val -85664"/>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rgbClr val="0070C0"/>
                </a:solidFill>
              </a:rPr>
              <a:t>3. </a:t>
            </a:r>
            <a:r>
              <a:rPr lang="en-US" sz="1100" dirty="0">
                <a:solidFill>
                  <a:srgbClr val="C00000"/>
                </a:solidFill>
              </a:rPr>
              <a:t>The Map should be showing a new GPS location</a:t>
            </a:r>
          </a:p>
        </p:txBody>
      </p:sp>
    </p:spTree>
    <p:extLst>
      <p:ext uri="{BB962C8B-B14F-4D97-AF65-F5344CB8AC3E}">
        <p14:creationId xmlns:p14="http://schemas.microsoft.com/office/powerpoint/2010/main" val="252296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3"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8A520-5D70-214A-BC18-35543A25D30B}"/>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2B85A69-0E2A-4F41-88D3-A10671F47024}"/>
              </a:ext>
            </a:extLst>
          </p:cNvPr>
          <p:cNvSpPr>
            <a:spLocks noGrp="1"/>
          </p:cNvSpPr>
          <p:nvPr>
            <p:ph idx="1"/>
          </p:nvPr>
        </p:nvSpPr>
        <p:spPr>
          <a:xfrm>
            <a:off x="616293" y="639366"/>
            <a:ext cx="7886700" cy="4178760"/>
          </a:xfrm>
        </p:spPr>
        <p:txBody>
          <a:bodyPr/>
          <a:lstStyle/>
          <a:p>
            <a:r>
              <a:rPr lang="en-US" sz="1400" dirty="0"/>
              <a:t>Device Operations</a:t>
            </a:r>
          </a:p>
          <a:p>
            <a:pPr lvl="1"/>
            <a:r>
              <a:rPr lang="en-US" sz="1400" dirty="0">
                <a:hlinkClick r:id="rId3"/>
              </a:rPr>
              <a:t>http://developers.perfectomobile.com/display/PD/Device+operations</a:t>
            </a:r>
            <a:endParaRPr lang="en-US" sz="1400" dirty="0"/>
          </a:p>
          <a:p>
            <a:r>
              <a:rPr lang="en-US" sz="1400" dirty="0"/>
              <a:t>Launch Device</a:t>
            </a:r>
          </a:p>
          <a:p>
            <a:pPr lvl="1"/>
            <a:r>
              <a:rPr lang="en-US" sz="1400" dirty="0">
                <a:hlinkClick r:id="rId4"/>
              </a:rPr>
              <a:t>http://developers.perfectomobile.com/display/PD/Launch+device</a:t>
            </a:r>
            <a:endParaRPr lang="en-US" sz="1400" dirty="0"/>
          </a:p>
          <a:p>
            <a:r>
              <a:rPr lang="en-US" sz="1400" dirty="0"/>
              <a:t>Reboot and Recovering</a:t>
            </a:r>
          </a:p>
          <a:p>
            <a:pPr lvl="1"/>
            <a:r>
              <a:rPr lang="en-US" sz="1400" dirty="0">
                <a:hlinkClick r:id="rId5"/>
              </a:rPr>
              <a:t>http://developers.perfectomobile.com/display/PD/Device+operations#Deviceoperations-RebootandRecoveraDevice</a:t>
            </a:r>
            <a:endParaRPr lang="en-US" sz="1400" dirty="0"/>
          </a:p>
          <a:p>
            <a:r>
              <a:rPr lang="en-US" sz="1400" dirty="0"/>
              <a:t>File Transfer</a:t>
            </a:r>
          </a:p>
          <a:p>
            <a:pPr lvl="1"/>
            <a:r>
              <a:rPr lang="en-US" sz="1400" dirty="0">
                <a:hlinkClick r:id="rId6"/>
              </a:rPr>
              <a:t>http://developers.perfectomobile.com/display/PD/Device+operations#Deviceoperations-FileTransfer</a:t>
            </a:r>
            <a:endParaRPr lang="en-US" sz="1400" dirty="0"/>
          </a:p>
          <a:p>
            <a:r>
              <a:rPr lang="en-US" sz="1400" dirty="0"/>
              <a:t>Select Location</a:t>
            </a:r>
          </a:p>
          <a:p>
            <a:pPr lvl="1"/>
            <a:r>
              <a:rPr lang="en-US" sz="1400" dirty="0">
                <a:hlinkClick r:id="rId3"/>
              </a:rPr>
              <a:t>http://developers.perfectomobile.com/display/PD/Device+operations</a:t>
            </a:r>
            <a:r>
              <a:rPr lang="en-US" sz="1400" dirty="0"/>
              <a:t>  (On this page)</a:t>
            </a:r>
          </a:p>
          <a:p>
            <a:r>
              <a:rPr lang="en-US" sz="1400" dirty="0"/>
              <a:t>Network Virtualization</a:t>
            </a:r>
          </a:p>
          <a:p>
            <a:pPr lvl="1"/>
            <a:r>
              <a:rPr lang="en-US" sz="1400" dirty="0">
                <a:hlinkClick r:id="rId7"/>
              </a:rPr>
              <a:t>http://developers.perfectomobile.com/display/PD/Network+virtualization+start</a:t>
            </a:r>
            <a:endParaRPr lang="en-US" sz="1400" dirty="0"/>
          </a:p>
          <a:p>
            <a:r>
              <a:rPr lang="en-US" sz="1400" dirty="0"/>
              <a:t>Recording</a:t>
            </a:r>
          </a:p>
          <a:p>
            <a:pPr lvl="1"/>
            <a:r>
              <a:rPr lang="en-US" sz="1400" dirty="0">
                <a:hlinkClick r:id="rId8"/>
              </a:rPr>
              <a:t>http://developers.perfectomobile.com/display/TT/Recording+a+Session</a:t>
            </a:r>
            <a:endParaRPr lang="en-US" sz="1400" dirty="0"/>
          </a:p>
          <a:p>
            <a:pPr lvl="1"/>
            <a:endParaRPr lang="en-US" dirty="0"/>
          </a:p>
        </p:txBody>
      </p:sp>
    </p:spTree>
    <p:extLst>
      <p:ext uri="{BB962C8B-B14F-4D97-AF65-F5344CB8AC3E}">
        <p14:creationId xmlns:p14="http://schemas.microsoft.com/office/powerpoint/2010/main" val="673246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252DEC-0B66-6647-9CBA-4FBCA0F6B9DB}"/>
              </a:ext>
            </a:extLst>
          </p:cNvPr>
          <p:cNvSpPr>
            <a:spLocks noGrp="1"/>
          </p:cNvSpPr>
          <p:nvPr>
            <p:ph type="ctrTitle"/>
          </p:nvPr>
        </p:nvSpPr>
        <p:spPr/>
        <p:txBody>
          <a:bodyPr/>
          <a:lstStyle/>
          <a:p>
            <a:pPr defTabSz="685800">
              <a:defRPr/>
            </a:pPr>
            <a:r>
              <a:rPr lang="en-US" sz="3200" kern="0" dirty="0">
                <a:solidFill>
                  <a:prstClr val="white"/>
                </a:solidFill>
                <a:latin typeface="OfficinaSanITCBol" panose="02000806040000020004" pitchFamily="2" charset="0"/>
              </a:rPr>
              <a:t>Thank You</a:t>
            </a:r>
          </a:p>
        </p:txBody>
      </p:sp>
    </p:spTree>
    <p:extLst>
      <p:ext uri="{BB962C8B-B14F-4D97-AF65-F5344CB8AC3E}">
        <p14:creationId xmlns:p14="http://schemas.microsoft.com/office/powerpoint/2010/main" val="1664257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l="-279"/>
          <a:stretch/>
        </p:blipFill>
        <p:spPr>
          <a:xfrm flipH="1">
            <a:off x="0" y="1"/>
            <a:ext cx="9144000" cy="5118100"/>
          </a:xfrm>
          <a:prstGeom prst="rect">
            <a:avLst/>
          </a:prstGeom>
        </p:spPr>
      </p:pic>
      <p:sp>
        <p:nvSpPr>
          <p:cNvPr id="3" name="Subtitle 2"/>
          <p:cNvSpPr>
            <a:spLocks noGrp="1"/>
          </p:cNvSpPr>
          <p:nvPr>
            <p:ph type="subTitle" idx="1"/>
          </p:nvPr>
        </p:nvSpPr>
        <p:spPr/>
        <p:txBody>
          <a:bodyPr>
            <a:normAutofit/>
          </a:bodyPr>
          <a:lstStyle/>
          <a:p>
            <a:pPr>
              <a:buFont typeface="Arial" charset="0"/>
              <a:buNone/>
              <a:defRPr/>
            </a:pPr>
            <a:r>
              <a:rPr lang="en-US" dirty="0"/>
              <a:t> </a:t>
            </a:r>
          </a:p>
        </p:txBody>
      </p:sp>
      <p:sp>
        <p:nvSpPr>
          <p:cNvPr id="7" name="Rectangle 6"/>
          <p:cNvSpPr/>
          <p:nvPr/>
        </p:nvSpPr>
        <p:spPr>
          <a:xfrm>
            <a:off x="0" y="-25399"/>
            <a:ext cx="9144000" cy="5143500"/>
          </a:xfrm>
          <a:prstGeom prst="rect">
            <a:avLst/>
          </a:prstGeom>
          <a:gradFill flip="none" rotWithShape="1">
            <a:gsLst>
              <a:gs pos="64000">
                <a:schemeClr val="accent3">
                  <a:lumMod val="95000"/>
                  <a:lumOff val="5000"/>
                  <a:alpha val="0"/>
                </a:schemeClr>
              </a:gs>
              <a:gs pos="100000">
                <a:schemeClr val="accent3">
                  <a:lumMod val="95000"/>
                  <a:lumOff val="5000"/>
                  <a:alpha val="42000"/>
                </a:schemeClr>
              </a:gs>
              <a:gs pos="98000">
                <a:schemeClr val="accent3">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9145" y="257657"/>
            <a:ext cx="2486962" cy="761937"/>
          </a:xfrm>
          <a:prstGeom prst="rect">
            <a:avLst/>
          </a:prstGeom>
        </p:spPr>
      </p:pic>
      <p:sp>
        <p:nvSpPr>
          <p:cNvPr id="2" name="Title 1"/>
          <p:cNvSpPr>
            <a:spLocks noGrp="1"/>
          </p:cNvSpPr>
          <p:nvPr>
            <p:ph type="ctrTitle"/>
          </p:nvPr>
        </p:nvSpPr>
        <p:spPr>
          <a:xfrm>
            <a:off x="933046" y="3126783"/>
            <a:ext cx="5249381" cy="1499935"/>
          </a:xfrm>
        </p:spPr>
        <p:txBody>
          <a:bodyPr/>
          <a:lstStyle/>
          <a:p>
            <a:pPr>
              <a:defRPr/>
            </a:pPr>
            <a:r>
              <a:rPr lang="en-US" dirty="0">
                <a:solidFill>
                  <a:schemeClr val="tx1"/>
                </a:solidFill>
              </a:rPr>
              <a:t>Using Cloud Devices</a:t>
            </a:r>
          </a:p>
        </p:txBody>
      </p:sp>
    </p:spTree>
    <p:extLst>
      <p:ext uri="{BB962C8B-B14F-4D97-AF65-F5344CB8AC3E}">
        <p14:creationId xmlns:p14="http://schemas.microsoft.com/office/powerpoint/2010/main" val="949910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71F6DC1-DE61-8141-ADB0-6789D1B90A35}"/>
              </a:ext>
            </a:extLst>
          </p:cNvPr>
          <p:cNvPicPr>
            <a:picLocks noChangeAspect="1"/>
          </p:cNvPicPr>
          <p:nvPr/>
        </p:nvPicPr>
        <p:blipFill>
          <a:blip r:embed="rId3"/>
          <a:stretch>
            <a:fillRect/>
          </a:stretch>
        </p:blipFill>
        <p:spPr>
          <a:xfrm>
            <a:off x="1019304" y="1950473"/>
            <a:ext cx="7235347" cy="3024947"/>
          </a:xfrm>
          <a:prstGeom prst="rect">
            <a:avLst/>
          </a:prstGeom>
          <a:effectLst>
            <a:outerShdw blurRad="50800" dist="38100" dir="2700000" algn="tl" rotWithShape="0">
              <a:srgbClr val="92D050">
                <a:alpha val="40000"/>
              </a:srgbClr>
            </a:outerShdw>
          </a:effectLst>
        </p:spPr>
      </p:pic>
      <p:sp>
        <p:nvSpPr>
          <p:cNvPr id="28" name="TextBox 27">
            <a:extLst>
              <a:ext uri="{FF2B5EF4-FFF2-40B4-BE49-F238E27FC236}">
                <a16:creationId xmlns:a16="http://schemas.microsoft.com/office/drawing/2014/main" id="{952D3C87-ECF6-B446-B318-D5168E47672D}"/>
              </a:ext>
            </a:extLst>
          </p:cNvPr>
          <p:cNvSpPr txBox="1"/>
          <p:nvPr/>
        </p:nvSpPr>
        <p:spPr>
          <a:xfrm>
            <a:off x="2455773" y="742006"/>
            <a:ext cx="3665109" cy="477923"/>
          </a:xfrm>
          <a:prstGeom prst="rect">
            <a:avLst/>
          </a:prstGeom>
          <a:noFill/>
          <a:ln w="31750">
            <a:solidFill>
              <a:srgbClr val="0070C0"/>
            </a:solidFill>
            <a:prstDash val="dash"/>
          </a:ln>
        </p:spPr>
        <p:txBody>
          <a:bodyPr wrap="square" rtlCol="0">
            <a:spAutoFit/>
          </a:bodyPr>
          <a:lstStyle/>
          <a:p>
            <a:endParaRPr lang="en-US" sz="2800" dirty="0"/>
          </a:p>
        </p:txBody>
      </p:sp>
      <p:sp>
        <p:nvSpPr>
          <p:cNvPr id="2" name="Title 1">
            <a:extLst>
              <a:ext uri="{FF2B5EF4-FFF2-40B4-BE49-F238E27FC236}">
                <a16:creationId xmlns:a16="http://schemas.microsoft.com/office/drawing/2014/main" id="{1F18B063-D33A-5043-93F0-6292E321DA88}"/>
              </a:ext>
            </a:extLst>
          </p:cNvPr>
          <p:cNvSpPr>
            <a:spLocks noGrp="1"/>
          </p:cNvSpPr>
          <p:nvPr>
            <p:ph type="title"/>
          </p:nvPr>
        </p:nvSpPr>
        <p:spPr>
          <a:xfrm>
            <a:off x="342900" y="44053"/>
            <a:ext cx="3837385" cy="595313"/>
          </a:xfrm>
        </p:spPr>
        <p:txBody>
          <a:bodyPr/>
          <a:lstStyle/>
          <a:p>
            <a:r>
              <a:rPr lang="en-US" dirty="0"/>
              <a:t>Selecting a Device</a:t>
            </a:r>
          </a:p>
        </p:txBody>
      </p:sp>
      <p:pic>
        <p:nvPicPr>
          <p:cNvPr id="9" name="Content Placeholder 8">
            <a:extLst>
              <a:ext uri="{FF2B5EF4-FFF2-40B4-BE49-F238E27FC236}">
                <a16:creationId xmlns:a16="http://schemas.microsoft.com/office/drawing/2014/main" id="{1BADA890-1A4D-5649-9C4E-EF3FC02A3CF4}"/>
              </a:ext>
            </a:extLst>
          </p:cNvPr>
          <p:cNvPicPr>
            <a:picLocks noGrp="1" noChangeAspect="1"/>
          </p:cNvPicPr>
          <p:nvPr>
            <p:ph idx="1"/>
          </p:nvPr>
        </p:nvPicPr>
        <p:blipFill>
          <a:blip r:embed="rId4"/>
          <a:stretch>
            <a:fillRect/>
          </a:stretch>
        </p:blipFill>
        <p:spPr>
          <a:xfrm>
            <a:off x="3685507" y="823755"/>
            <a:ext cx="2263268" cy="357829"/>
          </a:xfrm>
        </p:spPr>
      </p:pic>
      <p:sp>
        <p:nvSpPr>
          <p:cNvPr id="12" name="Right Arrow 11">
            <a:extLst>
              <a:ext uri="{FF2B5EF4-FFF2-40B4-BE49-F238E27FC236}">
                <a16:creationId xmlns:a16="http://schemas.microsoft.com/office/drawing/2014/main" id="{6F42BFA0-3E30-3E48-BE91-7ACB51E7324F}"/>
              </a:ext>
            </a:extLst>
          </p:cNvPr>
          <p:cNvSpPr/>
          <p:nvPr/>
        </p:nvSpPr>
        <p:spPr>
          <a:xfrm>
            <a:off x="2690648" y="914160"/>
            <a:ext cx="932024" cy="157896"/>
          </a:xfrm>
          <a:prstGeom prst="rightArrow">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ine Callout 2 13">
            <a:extLst>
              <a:ext uri="{FF2B5EF4-FFF2-40B4-BE49-F238E27FC236}">
                <a16:creationId xmlns:a16="http://schemas.microsoft.com/office/drawing/2014/main" id="{A187390C-2278-2541-BFD2-4587674161D8}"/>
              </a:ext>
            </a:extLst>
          </p:cNvPr>
          <p:cNvSpPr/>
          <p:nvPr/>
        </p:nvSpPr>
        <p:spPr>
          <a:xfrm flipH="1">
            <a:off x="104903" y="3626768"/>
            <a:ext cx="809495" cy="350729"/>
          </a:xfrm>
          <a:prstGeom prst="borderCallout2">
            <a:avLst>
              <a:gd name="adj1" fmla="val 18750"/>
              <a:gd name="adj2" fmla="val -2143"/>
              <a:gd name="adj3" fmla="val 18750"/>
              <a:gd name="adj4" fmla="val -16667"/>
              <a:gd name="adj5" fmla="val 67989"/>
              <a:gd name="adj6" fmla="val -39516"/>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C00000"/>
                </a:solidFill>
              </a:rPr>
              <a:t>Audio Connected</a:t>
            </a:r>
          </a:p>
        </p:txBody>
      </p:sp>
      <p:sp>
        <p:nvSpPr>
          <p:cNvPr id="16" name="Line Callout 2 15">
            <a:extLst>
              <a:ext uri="{FF2B5EF4-FFF2-40B4-BE49-F238E27FC236}">
                <a16:creationId xmlns:a16="http://schemas.microsoft.com/office/drawing/2014/main" id="{4235E7EE-EDA7-3547-A068-0DC4F64E10CA}"/>
              </a:ext>
            </a:extLst>
          </p:cNvPr>
          <p:cNvSpPr/>
          <p:nvPr/>
        </p:nvSpPr>
        <p:spPr>
          <a:xfrm flipH="1">
            <a:off x="104904" y="2792755"/>
            <a:ext cx="809495" cy="350729"/>
          </a:xfrm>
          <a:prstGeom prst="borderCallout2">
            <a:avLst>
              <a:gd name="adj1" fmla="val 22322"/>
              <a:gd name="adj2" fmla="val -3690"/>
              <a:gd name="adj3" fmla="val 22322"/>
              <a:gd name="adj4" fmla="val -22857"/>
              <a:gd name="adj5" fmla="val 66802"/>
              <a:gd name="adj6" fmla="val -64984"/>
            </a:avLst>
          </a:prstGeom>
          <a:noFill/>
          <a:ln>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C00000"/>
                </a:solidFill>
              </a:rPr>
              <a:t>Device Status</a:t>
            </a:r>
          </a:p>
        </p:txBody>
      </p:sp>
      <p:sp>
        <p:nvSpPr>
          <p:cNvPr id="18" name="Line Callout 2 17">
            <a:extLst>
              <a:ext uri="{FF2B5EF4-FFF2-40B4-BE49-F238E27FC236}">
                <a16:creationId xmlns:a16="http://schemas.microsoft.com/office/drawing/2014/main" id="{EA031E95-88A4-0940-A552-F282B8D27A77}"/>
              </a:ext>
            </a:extLst>
          </p:cNvPr>
          <p:cNvSpPr/>
          <p:nvPr/>
        </p:nvSpPr>
        <p:spPr>
          <a:xfrm>
            <a:off x="2770495" y="1540696"/>
            <a:ext cx="915012" cy="350729"/>
          </a:xfrm>
          <a:prstGeom prst="borderCallout2">
            <a:avLst>
              <a:gd name="adj1" fmla="val 22322"/>
              <a:gd name="adj2" fmla="val -1488"/>
              <a:gd name="adj3" fmla="val 22322"/>
              <a:gd name="adj4" fmla="val -23512"/>
              <a:gd name="adj5" fmla="val 161928"/>
              <a:gd name="adj6" fmla="val -70857"/>
            </a:avLst>
          </a:prstGeom>
          <a:noFill/>
          <a:ln>
            <a:headEnd type="none"/>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C00000"/>
                </a:solidFill>
              </a:rPr>
              <a:t>Filters by</a:t>
            </a:r>
          </a:p>
        </p:txBody>
      </p:sp>
      <p:sp>
        <p:nvSpPr>
          <p:cNvPr id="19" name="Line Callout 2 18">
            <a:extLst>
              <a:ext uri="{FF2B5EF4-FFF2-40B4-BE49-F238E27FC236}">
                <a16:creationId xmlns:a16="http://schemas.microsoft.com/office/drawing/2014/main" id="{3B3B9141-C17A-0647-9350-B0D5D081778C}"/>
              </a:ext>
            </a:extLst>
          </p:cNvPr>
          <p:cNvSpPr/>
          <p:nvPr/>
        </p:nvSpPr>
        <p:spPr>
          <a:xfrm flipH="1">
            <a:off x="6190734" y="1567214"/>
            <a:ext cx="963827" cy="343269"/>
          </a:xfrm>
          <a:prstGeom prst="borderCallout2">
            <a:avLst>
              <a:gd name="adj1" fmla="val 18750"/>
              <a:gd name="adj2" fmla="val -1835"/>
              <a:gd name="adj3" fmla="val 18750"/>
              <a:gd name="adj4" fmla="val -16667"/>
              <a:gd name="adj5" fmla="val 193867"/>
              <a:gd name="adj6" fmla="val -56960"/>
            </a:avLst>
          </a:prstGeom>
          <a:noFill/>
          <a:ln>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C00000"/>
                </a:solidFill>
              </a:rPr>
              <a:t>Auto Search Properties</a:t>
            </a:r>
          </a:p>
        </p:txBody>
      </p:sp>
      <p:sp>
        <p:nvSpPr>
          <p:cNvPr id="20" name="TextBox 19">
            <a:extLst>
              <a:ext uri="{FF2B5EF4-FFF2-40B4-BE49-F238E27FC236}">
                <a16:creationId xmlns:a16="http://schemas.microsoft.com/office/drawing/2014/main" id="{5432A373-61AC-DF47-A0B3-22601B316A69}"/>
              </a:ext>
            </a:extLst>
          </p:cNvPr>
          <p:cNvSpPr txBox="1"/>
          <p:nvPr/>
        </p:nvSpPr>
        <p:spPr>
          <a:xfrm>
            <a:off x="1011111" y="2127180"/>
            <a:ext cx="2168739" cy="246221"/>
          </a:xfrm>
          <a:prstGeom prst="rect">
            <a:avLst/>
          </a:prstGeom>
          <a:noFill/>
          <a:ln w="12700">
            <a:solidFill>
              <a:srgbClr val="C00000"/>
            </a:solidFill>
            <a:prstDash val="dash"/>
          </a:ln>
        </p:spPr>
        <p:txBody>
          <a:bodyPr wrap="square" rtlCol="0">
            <a:spAutoFit/>
          </a:bodyPr>
          <a:lstStyle/>
          <a:p>
            <a:endParaRPr lang="en-US" sz="1000" dirty="0"/>
          </a:p>
        </p:txBody>
      </p:sp>
      <p:sp>
        <p:nvSpPr>
          <p:cNvPr id="21" name="TextBox 20">
            <a:extLst>
              <a:ext uri="{FF2B5EF4-FFF2-40B4-BE49-F238E27FC236}">
                <a16:creationId xmlns:a16="http://schemas.microsoft.com/office/drawing/2014/main" id="{04523747-AB44-CB4D-A563-AC524BC91961}"/>
              </a:ext>
            </a:extLst>
          </p:cNvPr>
          <p:cNvSpPr txBox="1"/>
          <p:nvPr/>
        </p:nvSpPr>
        <p:spPr>
          <a:xfrm>
            <a:off x="948051" y="2492691"/>
            <a:ext cx="7306600" cy="153888"/>
          </a:xfrm>
          <a:prstGeom prst="rect">
            <a:avLst/>
          </a:prstGeom>
          <a:noFill/>
          <a:ln w="12700">
            <a:solidFill>
              <a:srgbClr val="C00000"/>
            </a:solidFill>
            <a:prstDash val="lgDash"/>
          </a:ln>
        </p:spPr>
        <p:txBody>
          <a:bodyPr wrap="square" rtlCol="0">
            <a:spAutoFit/>
          </a:bodyPr>
          <a:lstStyle/>
          <a:p>
            <a:endParaRPr lang="en-US" sz="400" dirty="0"/>
          </a:p>
        </p:txBody>
      </p:sp>
      <p:sp>
        <p:nvSpPr>
          <p:cNvPr id="22" name="Line Callout 2 21">
            <a:extLst>
              <a:ext uri="{FF2B5EF4-FFF2-40B4-BE49-F238E27FC236}">
                <a16:creationId xmlns:a16="http://schemas.microsoft.com/office/drawing/2014/main" id="{6CED4C61-D1D2-6E4A-A526-953AAFB8A7A7}"/>
              </a:ext>
            </a:extLst>
          </p:cNvPr>
          <p:cNvSpPr/>
          <p:nvPr/>
        </p:nvSpPr>
        <p:spPr>
          <a:xfrm>
            <a:off x="4601351" y="1519765"/>
            <a:ext cx="1255752" cy="350729"/>
          </a:xfrm>
          <a:prstGeom prst="borderCallout2">
            <a:avLst>
              <a:gd name="adj1" fmla="val 18750"/>
              <a:gd name="adj2" fmla="val 644"/>
              <a:gd name="adj3" fmla="val 18750"/>
              <a:gd name="adj4" fmla="val -16667"/>
              <a:gd name="adj5" fmla="val 271146"/>
              <a:gd name="adj6" fmla="val -63100"/>
            </a:avLst>
          </a:prstGeom>
          <a:noFill/>
          <a:ln>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C00000"/>
                </a:solidFill>
              </a:rPr>
              <a:t>Sortable Columns</a:t>
            </a:r>
          </a:p>
        </p:txBody>
      </p:sp>
      <p:sp>
        <p:nvSpPr>
          <p:cNvPr id="23" name="Line Callout 2 22">
            <a:extLst>
              <a:ext uri="{FF2B5EF4-FFF2-40B4-BE49-F238E27FC236}">
                <a16:creationId xmlns:a16="http://schemas.microsoft.com/office/drawing/2014/main" id="{41A4481B-09DC-2242-BEDF-C74B476CDE55}"/>
              </a:ext>
            </a:extLst>
          </p:cNvPr>
          <p:cNvSpPr/>
          <p:nvPr/>
        </p:nvSpPr>
        <p:spPr>
          <a:xfrm>
            <a:off x="8130746" y="2758458"/>
            <a:ext cx="926758" cy="371086"/>
          </a:xfrm>
          <a:prstGeom prst="borderCallout2">
            <a:avLst>
              <a:gd name="adj1" fmla="val 22126"/>
              <a:gd name="adj2" fmla="val -1575"/>
              <a:gd name="adj3" fmla="val 18750"/>
              <a:gd name="adj4" fmla="val -16667"/>
              <a:gd name="adj5" fmla="val 542473"/>
              <a:gd name="adj6" fmla="val -222260"/>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C00000"/>
                </a:solidFill>
              </a:rPr>
              <a:t>Capabilities Settings</a:t>
            </a:r>
          </a:p>
        </p:txBody>
      </p:sp>
      <p:sp>
        <p:nvSpPr>
          <p:cNvPr id="24" name="Line Callout 2 23">
            <a:extLst>
              <a:ext uri="{FF2B5EF4-FFF2-40B4-BE49-F238E27FC236}">
                <a16:creationId xmlns:a16="http://schemas.microsoft.com/office/drawing/2014/main" id="{866B4126-DB49-6848-B8D7-BCD883E7EFE7}"/>
              </a:ext>
            </a:extLst>
          </p:cNvPr>
          <p:cNvSpPr/>
          <p:nvPr/>
        </p:nvSpPr>
        <p:spPr>
          <a:xfrm>
            <a:off x="8130746" y="3255682"/>
            <a:ext cx="926758" cy="371086"/>
          </a:xfrm>
          <a:prstGeom prst="borderCallout2">
            <a:avLst>
              <a:gd name="adj1" fmla="val 18750"/>
              <a:gd name="adj2" fmla="val -223"/>
              <a:gd name="adj3" fmla="val 18750"/>
              <a:gd name="adj4" fmla="val -16667"/>
              <a:gd name="adj5" fmla="val 410702"/>
              <a:gd name="adj6" fmla="val -136524"/>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C00000"/>
                </a:solidFill>
              </a:rPr>
              <a:t>Schedule Reservation</a:t>
            </a:r>
          </a:p>
        </p:txBody>
      </p:sp>
      <p:sp>
        <p:nvSpPr>
          <p:cNvPr id="25" name="Line Callout 2 24">
            <a:extLst>
              <a:ext uri="{FF2B5EF4-FFF2-40B4-BE49-F238E27FC236}">
                <a16:creationId xmlns:a16="http://schemas.microsoft.com/office/drawing/2014/main" id="{87810DAC-3C57-E14B-B4D4-3805655FF54C}"/>
              </a:ext>
            </a:extLst>
          </p:cNvPr>
          <p:cNvSpPr/>
          <p:nvPr/>
        </p:nvSpPr>
        <p:spPr>
          <a:xfrm>
            <a:off x="8130746" y="3837963"/>
            <a:ext cx="926758" cy="235279"/>
          </a:xfrm>
          <a:prstGeom prst="borderCallout2">
            <a:avLst>
              <a:gd name="adj1" fmla="val 18750"/>
              <a:gd name="adj2" fmla="val -223"/>
              <a:gd name="adj3" fmla="val 18750"/>
              <a:gd name="adj4" fmla="val -16667"/>
              <a:gd name="adj5" fmla="val 398838"/>
              <a:gd name="adj6" fmla="val -88530"/>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C00000"/>
                </a:solidFill>
              </a:rPr>
              <a:t>Reserve Now</a:t>
            </a:r>
          </a:p>
        </p:txBody>
      </p:sp>
      <p:sp>
        <p:nvSpPr>
          <p:cNvPr id="26" name="Line Callout 2 25">
            <a:extLst>
              <a:ext uri="{FF2B5EF4-FFF2-40B4-BE49-F238E27FC236}">
                <a16:creationId xmlns:a16="http://schemas.microsoft.com/office/drawing/2014/main" id="{F9DAC57E-266F-5748-A659-01A1873092E7}"/>
              </a:ext>
            </a:extLst>
          </p:cNvPr>
          <p:cNvSpPr/>
          <p:nvPr/>
        </p:nvSpPr>
        <p:spPr>
          <a:xfrm>
            <a:off x="8325904" y="4308449"/>
            <a:ext cx="731600" cy="215882"/>
          </a:xfrm>
          <a:prstGeom prst="borderCallout2">
            <a:avLst>
              <a:gd name="adj1" fmla="val 24552"/>
              <a:gd name="adj2" fmla="val 1940"/>
              <a:gd name="adj3" fmla="val 24552"/>
              <a:gd name="adj4" fmla="val -45774"/>
              <a:gd name="adj5" fmla="val 241633"/>
              <a:gd name="adj6" fmla="val -89498"/>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C00000"/>
                </a:solidFill>
              </a:rPr>
              <a:t>Use Now</a:t>
            </a:r>
          </a:p>
        </p:txBody>
      </p:sp>
      <p:sp>
        <p:nvSpPr>
          <p:cNvPr id="27" name="Line Callout 2 26">
            <a:extLst>
              <a:ext uri="{FF2B5EF4-FFF2-40B4-BE49-F238E27FC236}">
                <a16:creationId xmlns:a16="http://schemas.microsoft.com/office/drawing/2014/main" id="{A15CCE50-E124-1B45-ABED-4266D99F0AAD}"/>
              </a:ext>
            </a:extLst>
          </p:cNvPr>
          <p:cNvSpPr/>
          <p:nvPr/>
        </p:nvSpPr>
        <p:spPr>
          <a:xfrm flipH="1">
            <a:off x="7205700" y="876660"/>
            <a:ext cx="1120204" cy="343269"/>
          </a:xfrm>
          <a:prstGeom prst="borderCallout2">
            <a:avLst>
              <a:gd name="adj1" fmla="val 18750"/>
              <a:gd name="adj2" fmla="val -506"/>
              <a:gd name="adj3" fmla="val 18750"/>
              <a:gd name="adj4" fmla="val -20022"/>
              <a:gd name="adj5" fmla="val 444938"/>
              <a:gd name="adj6" fmla="val 13409"/>
            </a:avLst>
          </a:prstGeom>
          <a:noFill/>
          <a:ln>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C00000"/>
                </a:solidFill>
              </a:rPr>
              <a:t>Toggle Device Information</a:t>
            </a:r>
          </a:p>
        </p:txBody>
      </p:sp>
    </p:spTree>
    <p:extLst>
      <p:ext uri="{BB962C8B-B14F-4D97-AF65-F5344CB8AC3E}">
        <p14:creationId xmlns:p14="http://schemas.microsoft.com/office/powerpoint/2010/main" val="6192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2" grpId="0" animBg="1"/>
      <p:bldP spid="14" grpId="0" animBg="1"/>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8B063-D33A-5043-93F0-6292E321DA88}"/>
              </a:ext>
            </a:extLst>
          </p:cNvPr>
          <p:cNvSpPr>
            <a:spLocks noGrp="1"/>
          </p:cNvSpPr>
          <p:nvPr>
            <p:ph type="title"/>
          </p:nvPr>
        </p:nvSpPr>
        <p:spPr>
          <a:xfrm>
            <a:off x="342900" y="44053"/>
            <a:ext cx="5816162" cy="595313"/>
          </a:xfrm>
        </p:spPr>
        <p:txBody>
          <a:bodyPr/>
          <a:lstStyle/>
          <a:p>
            <a:r>
              <a:rPr lang="en-US" dirty="0"/>
              <a:t>Reserving a Device</a:t>
            </a:r>
          </a:p>
        </p:txBody>
      </p:sp>
      <p:pic>
        <p:nvPicPr>
          <p:cNvPr id="5" name="Picture 4">
            <a:extLst>
              <a:ext uri="{FF2B5EF4-FFF2-40B4-BE49-F238E27FC236}">
                <a16:creationId xmlns:a16="http://schemas.microsoft.com/office/drawing/2014/main" id="{8E7DA72F-7AD8-DE49-9852-60B7E40ABCE2}"/>
              </a:ext>
            </a:extLst>
          </p:cNvPr>
          <p:cNvPicPr>
            <a:picLocks noChangeAspect="1"/>
          </p:cNvPicPr>
          <p:nvPr/>
        </p:nvPicPr>
        <p:blipFill>
          <a:blip r:embed="rId3"/>
          <a:stretch>
            <a:fillRect/>
          </a:stretch>
        </p:blipFill>
        <p:spPr>
          <a:xfrm>
            <a:off x="2816774" y="603841"/>
            <a:ext cx="5728138" cy="2976631"/>
          </a:xfrm>
          <a:prstGeom prst="rect">
            <a:avLst/>
          </a:prstGeom>
          <a:effectLst>
            <a:outerShdw blurRad="50800" dist="38100" dir="2700000" algn="tl" rotWithShape="0">
              <a:prstClr val="black">
                <a:alpha val="40000"/>
              </a:prstClr>
            </a:outerShdw>
          </a:effectLst>
        </p:spPr>
      </p:pic>
      <p:sp>
        <p:nvSpPr>
          <p:cNvPr id="19" name="Line Callout 2 18">
            <a:extLst>
              <a:ext uri="{FF2B5EF4-FFF2-40B4-BE49-F238E27FC236}">
                <a16:creationId xmlns:a16="http://schemas.microsoft.com/office/drawing/2014/main" id="{F922ED43-9020-8D4E-8438-77657077A5B6}"/>
              </a:ext>
            </a:extLst>
          </p:cNvPr>
          <p:cNvSpPr/>
          <p:nvPr/>
        </p:nvSpPr>
        <p:spPr>
          <a:xfrm>
            <a:off x="5329242" y="3729445"/>
            <a:ext cx="1659640" cy="578861"/>
          </a:xfrm>
          <a:prstGeom prst="borderCallout2">
            <a:avLst>
              <a:gd name="adj1" fmla="val 20914"/>
              <a:gd name="adj2" fmla="val -786"/>
              <a:gd name="adj3" fmla="val 18750"/>
              <a:gd name="adj4" fmla="val -16667"/>
              <a:gd name="adj5" fmla="val -148838"/>
              <a:gd name="adj6" fmla="val -81513"/>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70C0"/>
                </a:solidFill>
              </a:rPr>
              <a:t>1.  </a:t>
            </a:r>
            <a:r>
              <a:rPr lang="en-US" sz="1050" dirty="0">
                <a:solidFill>
                  <a:srgbClr val="C00000"/>
                </a:solidFill>
              </a:rPr>
              <a:t>Select the date and the time that you wish to reserve the device for</a:t>
            </a:r>
          </a:p>
        </p:txBody>
      </p:sp>
      <p:sp>
        <p:nvSpPr>
          <p:cNvPr id="20" name="Line Callout 2 19">
            <a:extLst>
              <a:ext uri="{FF2B5EF4-FFF2-40B4-BE49-F238E27FC236}">
                <a16:creationId xmlns:a16="http://schemas.microsoft.com/office/drawing/2014/main" id="{59FC257E-AD35-B34A-90A8-D4AE2475A208}"/>
              </a:ext>
            </a:extLst>
          </p:cNvPr>
          <p:cNvSpPr/>
          <p:nvPr/>
        </p:nvSpPr>
        <p:spPr>
          <a:xfrm>
            <a:off x="2596054" y="3748246"/>
            <a:ext cx="1545021" cy="578861"/>
          </a:xfrm>
          <a:prstGeom prst="borderCallout2">
            <a:avLst>
              <a:gd name="adj1" fmla="val 18750"/>
              <a:gd name="adj2" fmla="val -1036"/>
              <a:gd name="adj3" fmla="val 18750"/>
              <a:gd name="adj4" fmla="val -16667"/>
              <a:gd name="adj5" fmla="val -201493"/>
              <a:gd name="adj6" fmla="val 19985"/>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70C0"/>
                </a:solidFill>
              </a:rPr>
              <a:t>2.  </a:t>
            </a:r>
            <a:r>
              <a:rPr lang="en-US" sz="1050" dirty="0">
                <a:solidFill>
                  <a:srgbClr val="C00000"/>
                </a:solidFill>
              </a:rPr>
              <a:t>Click the Add button to add the reservation to the device</a:t>
            </a:r>
          </a:p>
        </p:txBody>
      </p:sp>
      <p:sp>
        <p:nvSpPr>
          <p:cNvPr id="21" name="Line Callout 2 20">
            <a:extLst>
              <a:ext uri="{FF2B5EF4-FFF2-40B4-BE49-F238E27FC236}">
                <a16:creationId xmlns:a16="http://schemas.microsoft.com/office/drawing/2014/main" id="{4C37F4AC-80D5-034F-9276-F1C0F1753106}"/>
              </a:ext>
            </a:extLst>
          </p:cNvPr>
          <p:cNvSpPr/>
          <p:nvPr/>
        </p:nvSpPr>
        <p:spPr>
          <a:xfrm>
            <a:off x="7609489" y="3729445"/>
            <a:ext cx="1345325" cy="578861"/>
          </a:xfrm>
          <a:prstGeom prst="borderCallout2">
            <a:avLst>
              <a:gd name="adj1" fmla="val 18750"/>
              <a:gd name="adj2" fmla="val -884"/>
              <a:gd name="adj3" fmla="val 18750"/>
              <a:gd name="adj4" fmla="val -16667"/>
              <a:gd name="adj5" fmla="val -54423"/>
              <a:gd name="adj6" fmla="val 20706"/>
            </a:avLst>
          </a:prstGeom>
          <a:noFill/>
          <a:ln>
            <a:headEnd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70C0"/>
                </a:solidFill>
              </a:rPr>
              <a:t>3.  </a:t>
            </a:r>
            <a:r>
              <a:rPr lang="en-US" sz="1050" dirty="0">
                <a:solidFill>
                  <a:srgbClr val="C00000"/>
                </a:solidFill>
              </a:rPr>
              <a:t>Click OK to complete the reservation</a:t>
            </a:r>
          </a:p>
        </p:txBody>
      </p:sp>
      <p:sp>
        <p:nvSpPr>
          <p:cNvPr id="22" name="TextBox 21">
            <a:extLst>
              <a:ext uri="{FF2B5EF4-FFF2-40B4-BE49-F238E27FC236}">
                <a16:creationId xmlns:a16="http://schemas.microsoft.com/office/drawing/2014/main" id="{9C335022-F5AD-7140-BE3C-FDF8F34E55E5}"/>
              </a:ext>
            </a:extLst>
          </p:cNvPr>
          <p:cNvSpPr txBox="1"/>
          <p:nvPr/>
        </p:nvSpPr>
        <p:spPr>
          <a:xfrm>
            <a:off x="195756" y="902816"/>
            <a:ext cx="1958866" cy="2677656"/>
          </a:xfrm>
          <a:prstGeom prst="rect">
            <a:avLst/>
          </a:prstGeom>
          <a:noFill/>
          <a:ln w="12700">
            <a:solidFill>
              <a:srgbClr val="C00000"/>
            </a:solidFill>
            <a:prstDash val="lgDash"/>
          </a:ln>
        </p:spPr>
        <p:txBody>
          <a:bodyPr wrap="square" rtlCol="0">
            <a:spAutoFit/>
          </a:bodyPr>
          <a:lstStyle/>
          <a:p>
            <a:r>
              <a:rPr lang="en-US" sz="1400" b="1" u="sng" dirty="0">
                <a:solidFill>
                  <a:srgbClr val="0070C0"/>
                </a:solidFill>
              </a:rPr>
              <a:t>NOTES</a:t>
            </a:r>
            <a:r>
              <a:rPr lang="en-US" sz="1400" b="1" dirty="0">
                <a:solidFill>
                  <a:srgbClr val="0070C0"/>
                </a:solidFill>
              </a:rPr>
              <a:t>: </a:t>
            </a:r>
            <a:r>
              <a:rPr lang="en-US" sz="1400" dirty="0"/>
              <a:t>To access Reservations administration:</a:t>
            </a:r>
          </a:p>
          <a:p>
            <a:endParaRPr lang="en-US" sz="1400" dirty="0"/>
          </a:p>
          <a:p>
            <a:pPr marL="285750" indent="-285750">
              <a:buFont typeface="Arial" panose="020B0604020202020204" pitchFamily="34" charset="0"/>
              <a:buChar char="•"/>
            </a:pPr>
            <a:r>
              <a:rPr lang="en-US" sz="1400" dirty="0"/>
              <a:t>From the application menu, </a:t>
            </a:r>
            <a:r>
              <a:rPr lang="en-US" sz="1400" i="1" dirty="0">
                <a:solidFill>
                  <a:srgbClr val="0070C0"/>
                </a:solidFill>
              </a:rPr>
              <a:t>select MORE </a:t>
            </a:r>
            <a:r>
              <a:rPr lang="en-US" sz="1400" i="1" dirty="0">
                <a:solidFill>
                  <a:srgbClr val="0070C0"/>
                </a:solidFill>
                <a:sym typeface="Wingdings" pitchFamily="2" charset="2"/>
              </a:rPr>
              <a:t>- -&gt; ADMINISTRATION</a:t>
            </a:r>
          </a:p>
          <a:p>
            <a:pPr marL="285750" indent="-285750">
              <a:buFont typeface="Arial" panose="020B0604020202020204" pitchFamily="34" charset="0"/>
              <a:buChar char="•"/>
            </a:pPr>
            <a:endParaRPr lang="en-US" sz="1400" dirty="0">
              <a:sym typeface="Wingdings" pitchFamily="2" charset="2"/>
            </a:endParaRPr>
          </a:p>
          <a:p>
            <a:pPr marL="285750" indent="-285750">
              <a:buFont typeface="Arial" panose="020B0604020202020204" pitchFamily="34" charset="0"/>
              <a:buChar char="•"/>
            </a:pPr>
            <a:r>
              <a:rPr lang="en-US" sz="1400" dirty="0">
                <a:sym typeface="Wingdings" pitchFamily="2" charset="2"/>
              </a:rPr>
              <a:t>From the Tabs menu, </a:t>
            </a:r>
            <a:r>
              <a:rPr lang="en-US" sz="1400" i="1" dirty="0">
                <a:solidFill>
                  <a:srgbClr val="0070C0"/>
                </a:solidFill>
                <a:sym typeface="Wingdings" pitchFamily="2" charset="2"/>
              </a:rPr>
              <a:t>select </a:t>
            </a:r>
            <a:r>
              <a:rPr lang="en-US" sz="1400" b="1" i="1" dirty="0">
                <a:solidFill>
                  <a:srgbClr val="0070C0"/>
                </a:solidFill>
                <a:sym typeface="Wingdings" pitchFamily="2" charset="2"/>
              </a:rPr>
              <a:t>RESERVATIONS</a:t>
            </a:r>
          </a:p>
        </p:txBody>
      </p:sp>
      <p:sp>
        <p:nvSpPr>
          <p:cNvPr id="23" name="TextBox 22">
            <a:extLst>
              <a:ext uri="{FF2B5EF4-FFF2-40B4-BE49-F238E27FC236}">
                <a16:creationId xmlns:a16="http://schemas.microsoft.com/office/drawing/2014/main" id="{48172944-E442-434C-9B3C-4DDEFE8A7BEE}"/>
              </a:ext>
            </a:extLst>
          </p:cNvPr>
          <p:cNvSpPr txBox="1"/>
          <p:nvPr/>
        </p:nvSpPr>
        <p:spPr>
          <a:xfrm>
            <a:off x="195756" y="4595065"/>
            <a:ext cx="8832630" cy="307777"/>
          </a:xfrm>
          <a:prstGeom prst="rect">
            <a:avLst/>
          </a:prstGeom>
          <a:noFill/>
          <a:ln w="12700">
            <a:solidFill>
              <a:srgbClr val="C00000"/>
            </a:solidFill>
            <a:prstDash val="lgDash"/>
          </a:ln>
        </p:spPr>
        <p:txBody>
          <a:bodyPr wrap="square" rtlCol="0">
            <a:spAutoFit/>
          </a:bodyPr>
          <a:lstStyle/>
          <a:p>
            <a:r>
              <a:rPr lang="en-US" sz="1400" b="1" u="sng" dirty="0">
                <a:solidFill>
                  <a:srgbClr val="C00000"/>
                </a:solidFill>
              </a:rPr>
              <a:t>NOTES</a:t>
            </a:r>
            <a:r>
              <a:rPr lang="en-US" sz="1400" b="1" dirty="0">
                <a:solidFill>
                  <a:srgbClr val="C00000"/>
                </a:solidFill>
              </a:rPr>
              <a:t>: </a:t>
            </a:r>
            <a:r>
              <a:rPr lang="en-US" sz="1400" dirty="0">
                <a:solidFill>
                  <a:srgbClr val="C00000"/>
                </a:solidFill>
              </a:rPr>
              <a:t> </a:t>
            </a:r>
            <a:r>
              <a:rPr lang="en-US" sz="1200" i="1" dirty="0"/>
              <a:t>* If you are using a device that was not reserved, and another user reserves it during this time, your session will stop immediately.</a:t>
            </a:r>
            <a:endParaRPr lang="en-US" sz="1400" i="1" dirty="0">
              <a:solidFill>
                <a:srgbClr val="0070C0"/>
              </a:solidFill>
              <a:sym typeface="Wingdings" pitchFamily="2" charset="2"/>
            </a:endParaRPr>
          </a:p>
        </p:txBody>
      </p:sp>
    </p:spTree>
    <p:extLst>
      <p:ext uri="{BB962C8B-B14F-4D97-AF65-F5344CB8AC3E}">
        <p14:creationId xmlns:p14="http://schemas.microsoft.com/office/powerpoint/2010/main" val="308347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FE459A-FFFF-5348-9460-FBC3FD8D93FF}"/>
              </a:ext>
            </a:extLst>
          </p:cNvPr>
          <p:cNvPicPr>
            <a:picLocks noChangeAspect="1"/>
          </p:cNvPicPr>
          <p:nvPr/>
        </p:nvPicPr>
        <p:blipFill>
          <a:blip r:embed="rId3"/>
          <a:stretch>
            <a:fillRect/>
          </a:stretch>
        </p:blipFill>
        <p:spPr>
          <a:xfrm>
            <a:off x="789140" y="655235"/>
            <a:ext cx="7189939" cy="2877376"/>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1563C4F4-0154-E748-9B62-39FE65CD9E2D}"/>
              </a:ext>
            </a:extLst>
          </p:cNvPr>
          <p:cNvSpPr>
            <a:spLocks noGrp="1"/>
          </p:cNvSpPr>
          <p:nvPr>
            <p:ph type="title"/>
          </p:nvPr>
        </p:nvSpPr>
        <p:spPr>
          <a:xfrm>
            <a:off x="342900" y="59922"/>
            <a:ext cx="4592355" cy="595313"/>
          </a:xfrm>
        </p:spPr>
        <p:txBody>
          <a:bodyPr/>
          <a:lstStyle/>
          <a:p>
            <a:r>
              <a:rPr lang="en-US" dirty="0"/>
              <a:t>Editing or Deleting a Reservation</a:t>
            </a:r>
          </a:p>
        </p:txBody>
      </p:sp>
      <p:sp>
        <p:nvSpPr>
          <p:cNvPr id="6" name="Content Placeholder 2">
            <a:extLst>
              <a:ext uri="{FF2B5EF4-FFF2-40B4-BE49-F238E27FC236}">
                <a16:creationId xmlns:a16="http://schemas.microsoft.com/office/drawing/2014/main" id="{1A1195A0-DEEB-7945-B064-AD541E4DE10F}"/>
              </a:ext>
            </a:extLst>
          </p:cNvPr>
          <p:cNvSpPr txBox="1">
            <a:spLocks/>
          </p:cNvSpPr>
          <p:nvPr/>
        </p:nvSpPr>
        <p:spPr bwMode="auto">
          <a:xfrm>
            <a:off x="142484" y="3655443"/>
            <a:ext cx="4341834" cy="133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Source Sans Pro" charset="0"/>
                <a:ea typeface="Source Sans Pro" charset="0"/>
                <a:cs typeface="Source Sans Pro"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1600" b="1" dirty="0"/>
              <a:t>Editing a Reservation:</a:t>
            </a:r>
          </a:p>
          <a:p>
            <a:pPr marL="342900" indent="-342900" defTabSz="914400">
              <a:buAutoNum type="arabicPeriod"/>
            </a:pPr>
            <a:r>
              <a:rPr lang="en-US" sz="1200" i="1" dirty="0"/>
              <a:t>Go to the reservations tab and </a:t>
            </a:r>
            <a:r>
              <a:rPr lang="en-US" sz="1200" b="1" i="1" dirty="0">
                <a:solidFill>
                  <a:srgbClr val="0070C0"/>
                </a:solidFill>
              </a:rPr>
              <a:t>highlight</a:t>
            </a:r>
            <a:r>
              <a:rPr lang="en-US" sz="1200" i="1" dirty="0"/>
              <a:t> the reservation</a:t>
            </a:r>
          </a:p>
          <a:p>
            <a:pPr marL="342900" indent="-342900" defTabSz="914400">
              <a:buAutoNum type="arabicPeriod"/>
            </a:pPr>
            <a:r>
              <a:rPr lang="en-US" sz="1200" i="1" dirty="0"/>
              <a:t>From the </a:t>
            </a:r>
            <a:r>
              <a:rPr lang="en-US" sz="1200" b="1" i="1" dirty="0">
                <a:solidFill>
                  <a:srgbClr val="0070C0"/>
                </a:solidFill>
              </a:rPr>
              <a:t>icon bar</a:t>
            </a:r>
            <a:r>
              <a:rPr lang="en-US" sz="1200" i="1" dirty="0"/>
              <a:t>, click the </a:t>
            </a:r>
            <a:r>
              <a:rPr lang="en-US" sz="1200" b="1" i="1" dirty="0">
                <a:solidFill>
                  <a:srgbClr val="0070C0"/>
                </a:solidFill>
              </a:rPr>
              <a:t>New</a:t>
            </a:r>
            <a:r>
              <a:rPr lang="en-US" sz="1200" i="1" dirty="0"/>
              <a:t> icon</a:t>
            </a:r>
          </a:p>
          <a:p>
            <a:pPr marL="342900" indent="-342900" defTabSz="914400">
              <a:buAutoNum type="arabicPeriod"/>
            </a:pPr>
            <a:r>
              <a:rPr lang="en-US" sz="1200" i="1" dirty="0"/>
              <a:t>Or click  </a:t>
            </a:r>
            <a:r>
              <a:rPr lang="en-US" sz="1200" b="1" i="1" dirty="0">
                <a:solidFill>
                  <a:srgbClr val="0070C0"/>
                </a:solidFill>
              </a:rPr>
              <a:t>Edit</a:t>
            </a:r>
            <a:r>
              <a:rPr lang="en-US" sz="1200" i="1" dirty="0"/>
              <a:t> Parameter settings as required</a:t>
            </a:r>
          </a:p>
          <a:p>
            <a:pPr marL="0" indent="0" defTabSz="914400">
              <a:buNone/>
            </a:pPr>
            <a:endParaRPr lang="en-US" sz="1800" b="1" dirty="0"/>
          </a:p>
          <a:p>
            <a:pPr marL="457200" indent="-457200" defTabSz="914400">
              <a:buFont typeface="+mj-lt"/>
              <a:buAutoNum type="arabicPeriod"/>
            </a:pPr>
            <a:endParaRPr lang="en-US" sz="1800" b="1" dirty="0"/>
          </a:p>
          <a:p>
            <a:pPr marL="457200" indent="-457200" defTabSz="914400">
              <a:buFont typeface="+mj-lt"/>
              <a:buAutoNum type="arabicPeriod"/>
            </a:pPr>
            <a:endParaRPr lang="en-US" sz="1800" b="1" dirty="0"/>
          </a:p>
          <a:p>
            <a:pPr defTabSz="914400"/>
            <a:endParaRPr lang="en-US" sz="1800" dirty="0"/>
          </a:p>
          <a:p>
            <a:pPr defTabSz="914400"/>
            <a:endParaRPr lang="en-US" dirty="0"/>
          </a:p>
        </p:txBody>
      </p:sp>
      <p:sp>
        <p:nvSpPr>
          <p:cNvPr id="22" name="Content Placeholder 2">
            <a:extLst>
              <a:ext uri="{FF2B5EF4-FFF2-40B4-BE49-F238E27FC236}">
                <a16:creationId xmlns:a16="http://schemas.microsoft.com/office/drawing/2014/main" id="{01280EF3-D297-334E-9B6B-DF7F82499506}"/>
              </a:ext>
            </a:extLst>
          </p:cNvPr>
          <p:cNvSpPr txBox="1">
            <a:spLocks/>
          </p:cNvSpPr>
          <p:nvPr/>
        </p:nvSpPr>
        <p:spPr bwMode="auto">
          <a:xfrm>
            <a:off x="4659683" y="3655443"/>
            <a:ext cx="4321478" cy="13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Source Sans Pro" charset="0"/>
                <a:ea typeface="Source Sans Pro" charset="0"/>
                <a:cs typeface="Source Sans Pro"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1600" b="1" dirty="0"/>
              <a:t>Deleting a Reservation:</a:t>
            </a:r>
          </a:p>
          <a:p>
            <a:pPr marL="342900" indent="-342900" defTabSz="914400">
              <a:buAutoNum type="arabicPeriod"/>
            </a:pPr>
            <a:r>
              <a:rPr lang="en-US" sz="1200" i="1" dirty="0"/>
              <a:t>Go to the reservations tab and </a:t>
            </a:r>
            <a:r>
              <a:rPr lang="en-US" sz="1200" b="1" i="1" dirty="0">
                <a:solidFill>
                  <a:srgbClr val="0070C0"/>
                </a:solidFill>
              </a:rPr>
              <a:t>highlight</a:t>
            </a:r>
            <a:r>
              <a:rPr lang="en-US" sz="1200" i="1" dirty="0"/>
              <a:t> the reservation</a:t>
            </a:r>
          </a:p>
          <a:p>
            <a:pPr marL="342900" indent="-342900" defTabSz="914400">
              <a:buAutoNum type="arabicPeriod"/>
            </a:pPr>
            <a:r>
              <a:rPr lang="en-US" sz="1200" i="1" dirty="0"/>
              <a:t>From the </a:t>
            </a:r>
            <a:r>
              <a:rPr lang="en-US" sz="1200" b="1" i="1" dirty="0">
                <a:solidFill>
                  <a:srgbClr val="0070C0"/>
                </a:solidFill>
              </a:rPr>
              <a:t>icon bar</a:t>
            </a:r>
            <a:r>
              <a:rPr lang="en-US" sz="1200" i="1" dirty="0"/>
              <a:t>, click the </a:t>
            </a:r>
            <a:r>
              <a:rPr lang="en-US" sz="1200" b="1" i="1" dirty="0">
                <a:solidFill>
                  <a:srgbClr val="C00000"/>
                </a:solidFill>
              </a:rPr>
              <a:t>Delete</a:t>
            </a:r>
            <a:r>
              <a:rPr lang="en-US" sz="1200" i="1" dirty="0"/>
              <a:t> icon and </a:t>
            </a:r>
            <a:r>
              <a:rPr lang="en-US" sz="1200" b="1" i="1" dirty="0">
                <a:solidFill>
                  <a:srgbClr val="0070C0"/>
                </a:solidFill>
              </a:rPr>
              <a:t>Confirm</a:t>
            </a:r>
          </a:p>
          <a:p>
            <a:pPr marL="0" indent="0" defTabSz="914400">
              <a:buNone/>
            </a:pPr>
            <a:endParaRPr lang="en-US" sz="1200" i="1" dirty="0"/>
          </a:p>
          <a:p>
            <a:pPr marL="0" indent="0" defTabSz="914400">
              <a:buNone/>
            </a:pPr>
            <a:r>
              <a:rPr lang="en-US" sz="1200" b="1" i="1" dirty="0">
                <a:solidFill>
                  <a:srgbClr val="C00000"/>
                </a:solidFill>
              </a:rPr>
              <a:t>Note</a:t>
            </a:r>
            <a:r>
              <a:rPr lang="en-US" sz="1200" i="1" dirty="0">
                <a:solidFill>
                  <a:srgbClr val="C00000"/>
                </a:solidFill>
              </a:rPr>
              <a:t>:  Pop-up reminder regarding to adjust token balance.</a:t>
            </a:r>
            <a:endParaRPr lang="en-US" sz="1200" b="1" i="1" dirty="0">
              <a:solidFill>
                <a:srgbClr val="C00000"/>
              </a:solidFill>
            </a:endParaRPr>
          </a:p>
          <a:p>
            <a:pPr marL="342900" indent="-342900" defTabSz="914400">
              <a:buFont typeface="+mj-lt"/>
              <a:buAutoNum type="arabicPeriod"/>
            </a:pPr>
            <a:endParaRPr lang="en-US" sz="1800" b="1" dirty="0"/>
          </a:p>
          <a:p>
            <a:pPr marL="457200" indent="-457200" defTabSz="914400">
              <a:buFont typeface="+mj-lt"/>
              <a:buAutoNum type="arabicPeriod"/>
            </a:pPr>
            <a:endParaRPr lang="en-US" sz="1800" b="1" dirty="0"/>
          </a:p>
          <a:p>
            <a:pPr marL="457200" indent="-457200" defTabSz="914400">
              <a:buFont typeface="+mj-lt"/>
              <a:buAutoNum type="arabicPeriod"/>
            </a:pPr>
            <a:endParaRPr lang="en-US" sz="1800" b="1" dirty="0"/>
          </a:p>
          <a:p>
            <a:pPr defTabSz="914400"/>
            <a:endParaRPr lang="en-US" sz="1800" dirty="0"/>
          </a:p>
          <a:p>
            <a:pPr defTabSz="914400"/>
            <a:endParaRPr lang="en-US" dirty="0"/>
          </a:p>
        </p:txBody>
      </p:sp>
      <p:sp>
        <p:nvSpPr>
          <p:cNvPr id="23" name="TextBox 22">
            <a:extLst>
              <a:ext uri="{FF2B5EF4-FFF2-40B4-BE49-F238E27FC236}">
                <a16:creationId xmlns:a16="http://schemas.microsoft.com/office/drawing/2014/main" id="{593B9234-2E98-F74C-86A8-F6A86A28996A}"/>
              </a:ext>
            </a:extLst>
          </p:cNvPr>
          <p:cNvSpPr txBox="1"/>
          <p:nvPr/>
        </p:nvSpPr>
        <p:spPr>
          <a:xfrm>
            <a:off x="3056351" y="840207"/>
            <a:ext cx="776614" cy="279536"/>
          </a:xfrm>
          <a:prstGeom prst="rect">
            <a:avLst/>
          </a:prstGeom>
          <a:noFill/>
          <a:ln w="31750">
            <a:solidFill>
              <a:srgbClr val="C00000"/>
            </a:solidFill>
            <a:prstDash val="sysDash"/>
          </a:ln>
        </p:spPr>
        <p:txBody>
          <a:bodyPr wrap="square" rtlCol="0">
            <a:spAutoFit/>
          </a:bodyPr>
          <a:lstStyle/>
          <a:p>
            <a:endParaRPr lang="en-US" sz="1100" b="1" dirty="0">
              <a:solidFill>
                <a:srgbClr val="C00000"/>
              </a:solidFill>
            </a:endParaRPr>
          </a:p>
        </p:txBody>
      </p:sp>
      <p:sp>
        <p:nvSpPr>
          <p:cNvPr id="26" name="TextBox 25">
            <a:extLst>
              <a:ext uri="{FF2B5EF4-FFF2-40B4-BE49-F238E27FC236}">
                <a16:creationId xmlns:a16="http://schemas.microsoft.com/office/drawing/2014/main" id="{10CD2309-541E-694F-A999-165CE520B23C}"/>
              </a:ext>
            </a:extLst>
          </p:cNvPr>
          <p:cNvSpPr txBox="1"/>
          <p:nvPr/>
        </p:nvSpPr>
        <p:spPr>
          <a:xfrm>
            <a:off x="588722" y="1119743"/>
            <a:ext cx="2267211" cy="830997"/>
          </a:xfrm>
          <a:prstGeom prst="rect">
            <a:avLst/>
          </a:prstGeom>
          <a:noFill/>
          <a:ln w="31750">
            <a:solidFill>
              <a:srgbClr val="C00000"/>
            </a:solidFill>
            <a:prstDash val="sysDash"/>
          </a:ln>
        </p:spPr>
        <p:txBody>
          <a:bodyPr wrap="square" rtlCol="0">
            <a:spAutoFit/>
          </a:bodyPr>
          <a:lstStyle/>
          <a:p>
            <a:endParaRPr lang="en-US" sz="4800" b="1" dirty="0">
              <a:solidFill>
                <a:srgbClr val="C00000"/>
              </a:solidFill>
            </a:endParaRPr>
          </a:p>
        </p:txBody>
      </p:sp>
      <p:sp>
        <p:nvSpPr>
          <p:cNvPr id="27" name="TextBox 26">
            <a:extLst>
              <a:ext uri="{FF2B5EF4-FFF2-40B4-BE49-F238E27FC236}">
                <a16:creationId xmlns:a16="http://schemas.microsoft.com/office/drawing/2014/main" id="{C986D17A-1A5B-554F-A51A-C5C07F81FC2F}"/>
              </a:ext>
            </a:extLst>
          </p:cNvPr>
          <p:cNvSpPr txBox="1"/>
          <p:nvPr/>
        </p:nvSpPr>
        <p:spPr>
          <a:xfrm>
            <a:off x="707719" y="2603589"/>
            <a:ext cx="7268227" cy="200055"/>
          </a:xfrm>
          <a:prstGeom prst="rect">
            <a:avLst/>
          </a:prstGeom>
          <a:noFill/>
          <a:ln w="31750">
            <a:solidFill>
              <a:srgbClr val="C00000"/>
            </a:solidFill>
            <a:prstDash val="sysDash"/>
          </a:ln>
        </p:spPr>
        <p:txBody>
          <a:bodyPr wrap="square" rtlCol="0">
            <a:spAutoFit/>
          </a:bodyPr>
          <a:lstStyle/>
          <a:p>
            <a:endParaRPr lang="en-US" sz="700" b="1" dirty="0">
              <a:solidFill>
                <a:srgbClr val="C00000"/>
              </a:solidFill>
            </a:endParaRPr>
          </a:p>
        </p:txBody>
      </p:sp>
    </p:spTree>
    <p:extLst>
      <p:ext uri="{BB962C8B-B14F-4D97-AF65-F5344CB8AC3E}">
        <p14:creationId xmlns:p14="http://schemas.microsoft.com/office/powerpoint/2010/main" val="200767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33596" y="138100"/>
            <a:ext cx="9177596" cy="5181600"/>
          </a:xfrm>
          <a:prstGeom prst="rect">
            <a:avLst/>
          </a:prstGeom>
        </p:spPr>
      </p:pic>
      <p:sp>
        <p:nvSpPr>
          <p:cNvPr id="2" name="Title 1"/>
          <p:cNvSpPr>
            <a:spLocks noGrp="1"/>
          </p:cNvSpPr>
          <p:nvPr>
            <p:ph type="title"/>
          </p:nvPr>
        </p:nvSpPr>
        <p:spPr/>
        <p:txBody>
          <a:bodyPr/>
          <a:lstStyle/>
          <a:p>
            <a:r>
              <a:rPr lang="en-US" dirty="0">
                <a:solidFill>
                  <a:schemeClr val="bg1"/>
                </a:solidFill>
              </a:rPr>
              <a:t>Operating Devices</a:t>
            </a:r>
          </a:p>
        </p:txBody>
      </p:sp>
    </p:spTree>
    <p:extLst>
      <p:ext uri="{BB962C8B-B14F-4D97-AF65-F5344CB8AC3E}">
        <p14:creationId xmlns:p14="http://schemas.microsoft.com/office/powerpoint/2010/main" val="1641482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49DD-0C3F-E04C-9066-442F051BCDFA}"/>
              </a:ext>
            </a:extLst>
          </p:cNvPr>
          <p:cNvSpPr>
            <a:spLocks noGrp="1"/>
          </p:cNvSpPr>
          <p:nvPr>
            <p:ph type="title"/>
          </p:nvPr>
        </p:nvSpPr>
        <p:spPr>
          <a:xfrm>
            <a:off x="342900" y="44053"/>
            <a:ext cx="5431599" cy="595313"/>
          </a:xfrm>
        </p:spPr>
        <p:txBody>
          <a:bodyPr/>
          <a:lstStyle/>
          <a:p>
            <a:r>
              <a:rPr lang="en-US" dirty="0"/>
              <a:t>Operating Devices - Key Press / Touch</a:t>
            </a:r>
          </a:p>
        </p:txBody>
      </p:sp>
      <p:sp>
        <p:nvSpPr>
          <p:cNvPr id="4" name="Content Placeholder 2">
            <a:extLst>
              <a:ext uri="{FF2B5EF4-FFF2-40B4-BE49-F238E27FC236}">
                <a16:creationId xmlns:a16="http://schemas.microsoft.com/office/drawing/2014/main" id="{FFCF5DFD-F354-C64B-AE99-403B5D45E670}"/>
              </a:ext>
            </a:extLst>
          </p:cNvPr>
          <p:cNvSpPr txBox="1">
            <a:spLocks/>
          </p:cNvSpPr>
          <p:nvPr/>
        </p:nvSpPr>
        <p:spPr bwMode="auto">
          <a:xfrm>
            <a:off x="142484" y="814193"/>
            <a:ext cx="2916215" cy="417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Source Sans Pro" charset="0"/>
                <a:ea typeface="Source Sans Pro" charset="0"/>
                <a:cs typeface="Source Sans Pro"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en-US" sz="1400" b="1" i="1" dirty="0"/>
              <a:t>To press any button on the device:</a:t>
            </a:r>
          </a:p>
          <a:p>
            <a:pPr lvl="1" defTabSz="914400"/>
            <a:r>
              <a:rPr lang="en-US" sz="1100" i="1" dirty="0"/>
              <a:t>Just </a:t>
            </a:r>
            <a:r>
              <a:rPr lang="en-US" sz="1100" b="1" i="1" dirty="0">
                <a:solidFill>
                  <a:srgbClr val="0070C0"/>
                </a:solidFill>
              </a:rPr>
              <a:t>Click</a:t>
            </a:r>
          </a:p>
          <a:p>
            <a:pPr marL="0" indent="0" defTabSz="914400">
              <a:buNone/>
            </a:pPr>
            <a:endParaRPr lang="en-US" dirty="0"/>
          </a:p>
          <a:p>
            <a:pPr defTabSz="914400"/>
            <a:r>
              <a:rPr lang="en-US" sz="1400" b="1" i="1" dirty="0"/>
              <a:t>To tap or touch the screen:</a:t>
            </a:r>
          </a:p>
          <a:p>
            <a:pPr lvl="1" defTabSz="914400"/>
            <a:r>
              <a:rPr lang="en-US" sz="1100" i="1" dirty="0"/>
              <a:t>Just </a:t>
            </a:r>
            <a:r>
              <a:rPr lang="en-US" sz="1100" b="1" i="1" dirty="0">
                <a:solidFill>
                  <a:srgbClr val="0070C0"/>
                </a:solidFill>
              </a:rPr>
              <a:t>Click</a:t>
            </a:r>
          </a:p>
          <a:p>
            <a:pPr defTabSz="914400"/>
            <a:endParaRPr lang="en-US" sz="1400" i="1" dirty="0"/>
          </a:p>
          <a:p>
            <a:pPr defTabSz="914400"/>
            <a:r>
              <a:rPr lang="en-US" sz="1400" b="1" i="1" dirty="0"/>
              <a:t>To perform a long touch or key press touch:</a:t>
            </a:r>
          </a:p>
          <a:p>
            <a:pPr lvl="1" defTabSz="914400"/>
            <a:r>
              <a:rPr lang="en-US" sz="1100" i="1" dirty="0"/>
              <a:t>Combine a click with a </a:t>
            </a:r>
            <a:r>
              <a:rPr lang="en-US" sz="1100" b="1" i="1" dirty="0">
                <a:solidFill>
                  <a:srgbClr val="0070C0"/>
                </a:solidFill>
              </a:rPr>
              <a:t>CTRL</a:t>
            </a:r>
            <a:r>
              <a:rPr lang="en-US" sz="1100" i="1" dirty="0"/>
              <a:t> hold.</a:t>
            </a:r>
          </a:p>
          <a:p>
            <a:pPr lvl="1" defTabSz="914400"/>
            <a:r>
              <a:rPr lang="en-US" sz="1100" i="1" dirty="0"/>
              <a:t>For </a:t>
            </a:r>
            <a:r>
              <a:rPr lang="en-US" sz="1100" b="1" i="1" dirty="0"/>
              <a:t>MAC</a:t>
            </a:r>
            <a:r>
              <a:rPr lang="en-US" sz="1100" i="1" dirty="0"/>
              <a:t>, use </a:t>
            </a:r>
            <a:r>
              <a:rPr lang="en-US" sz="1100" b="1" i="1" dirty="0">
                <a:solidFill>
                  <a:srgbClr val="0070C0"/>
                </a:solidFill>
              </a:rPr>
              <a:t>COMMAND</a:t>
            </a:r>
            <a:r>
              <a:rPr lang="en-US" sz="1100" i="1" dirty="0"/>
              <a:t> key</a:t>
            </a:r>
          </a:p>
          <a:p>
            <a:pPr lvl="1" defTabSz="914400"/>
            <a:endParaRPr lang="en-US" sz="1100" i="1" dirty="0"/>
          </a:p>
          <a:p>
            <a:pPr lvl="1" defTabSz="914400"/>
            <a:endParaRPr lang="en-US" sz="1100" i="1" dirty="0"/>
          </a:p>
          <a:p>
            <a:pPr lvl="1" defTabSz="914400"/>
            <a:r>
              <a:rPr lang="en-US" sz="1100" i="1" dirty="0"/>
              <a:t>Will appear at the top left of the device</a:t>
            </a:r>
          </a:p>
          <a:p>
            <a:pPr lvl="1" defTabSz="914400"/>
            <a:endParaRPr lang="en-US" sz="1100" i="1" dirty="0"/>
          </a:p>
          <a:p>
            <a:pPr marL="0" indent="0" defTabSz="914400">
              <a:buNone/>
            </a:pPr>
            <a:r>
              <a:rPr lang="en-US" sz="1400" b="1" i="1" dirty="0">
                <a:solidFill>
                  <a:srgbClr val="C00000"/>
                </a:solidFill>
              </a:rPr>
              <a:t>What is the different between a</a:t>
            </a:r>
            <a:r>
              <a:rPr lang="en-US" sz="1400" b="1" i="1" dirty="0"/>
              <a:t> </a:t>
            </a:r>
            <a:r>
              <a:rPr lang="en-US" sz="1400" b="1" i="1" dirty="0">
                <a:solidFill>
                  <a:srgbClr val="0070C0"/>
                </a:solidFill>
              </a:rPr>
              <a:t>KEY PRESS </a:t>
            </a:r>
            <a:r>
              <a:rPr lang="en-US" sz="1400" b="1" i="1" dirty="0">
                <a:solidFill>
                  <a:srgbClr val="C00000"/>
                </a:solidFill>
              </a:rPr>
              <a:t>and</a:t>
            </a:r>
            <a:r>
              <a:rPr lang="en-US" sz="1400" i="1" dirty="0"/>
              <a:t> </a:t>
            </a:r>
            <a:r>
              <a:rPr lang="en-US" sz="1400" b="1" i="1" dirty="0">
                <a:solidFill>
                  <a:srgbClr val="0070C0"/>
                </a:solidFill>
              </a:rPr>
              <a:t>TOUCH</a:t>
            </a:r>
            <a:r>
              <a:rPr lang="en-US" sz="1400" b="1" i="1" dirty="0">
                <a:solidFill>
                  <a:srgbClr val="C00000"/>
                </a:solidFill>
              </a:rPr>
              <a:t>?</a:t>
            </a:r>
          </a:p>
          <a:p>
            <a:pPr marL="0" indent="0" defTabSz="914400">
              <a:buNone/>
            </a:pPr>
            <a:endParaRPr lang="en-US" dirty="0"/>
          </a:p>
          <a:p>
            <a:pPr defTabSz="914400"/>
            <a:endParaRPr lang="en-US" dirty="0"/>
          </a:p>
        </p:txBody>
      </p:sp>
      <p:pic>
        <p:nvPicPr>
          <p:cNvPr id="6" name="Picture 5">
            <a:extLst>
              <a:ext uri="{FF2B5EF4-FFF2-40B4-BE49-F238E27FC236}">
                <a16:creationId xmlns:a16="http://schemas.microsoft.com/office/drawing/2014/main" id="{87A415AF-61BB-C146-A447-F851BA7644F4}"/>
              </a:ext>
            </a:extLst>
          </p:cNvPr>
          <p:cNvPicPr>
            <a:picLocks noChangeAspect="1"/>
          </p:cNvPicPr>
          <p:nvPr/>
        </p:nvPicPr>
        <p:blipFill>
          <a:blip r:embed="rId3"/>
          <a:stretch>
            <a:fillRect/>
          </a:stretch>
        </p:blipFill>
        <p:spPr>
          <a:xfrm>
            <a:off x="342900" y="3807998"/>
            <a:ext cx="358558" cy="366897"/>
          </a:xfrm>
          <a:prstGeom prst="rect">
            <a:avLst/>
          </a:prstGeom>
        </p:spPr>
      </p:pic>
      <p:pic>
        <p:nvPicPr>
          <p:cNvPr id="8" name="Picture 7">
            <a:extLst>
              <a:ext uri="{FF2B5EF4-FFF2-40B4-BE49-F238E27FC236}">
                <a16:creationId xmlns:a16="http://schemas.microsoft.com/office/drawing/2014/main" id="{E81536D0-8FC1-1C47-BE8E-08E53A0EDEC5}"/>
              </a:ext>
            </a:extLst>
          </p:cNvPr>
          <p:cNvPicPr>
            <a:picLocks noChangeAspect="1"/>
          </p:cNvPicPr>
          <p:nvPr/>
        </p:nvPicPr>
        <p:blipFill>
          <a:blip r:embed="rId4"/>
          <a:stretch>
            <a:fillRect/>
          </a:stretch>
        </p:blipFill>
        <p:spPr>
          <a:xfrm>
            <a:off x="6803751" y="618695"/>
            <a:ext cx="2125633" cy="4371584"/>
          </a:xfrm>
          <a:prstGeom prst="rect">
            <a:avLst/>
          </a:prstGeom>
        </p:spPr>
      </p:pic>
      <p:pic>
        <p:nvPicPr>
          <p:cNvPr id="10" name="Picture 9">
            <a:extLst>
              <a:ext uri="{FF2B5EF4-FFF2-40B4-BE49-F238E27FC236}">
                <a16:creationId xmlns:a16="http://schemas.microsoft.com/office/drawing/2014/main" id="{0E06721B-34E5-1D41-907E-38DAD92C5168}"/>
              </a:ext>
            </a:extLst>
          </p:cNvPr>
          <p:cNvPicPr>
            <a:picLocks noChangeAspect="1"/>
          </p:cNvPicPr>
          <p:nvPr/>
        </p:nvPicPr>
        <p:blipFill>
          <a:blip r:embed="rId5"/>
          <a:stretch>
            <a:fillRect/>
          </a:stretch>
        </p:blipFill>
        <p:spPr>
          <a:xfrm>
            <a:off x="3254036" y="2139422"/>
            <a:ext cx="3549715" cy="1852025"/>
          </a:xfrm>
          <a:prstGeom prst="rect">
            <a:avLst/>
          </a:prstGeom>
        </p:spPr>
      </p:pic>
      <p:cxnSp>
        <p:nvCxnSpPr>
          <p:cNvPr id="11" name="Straight Arrow Connector 10">
            <a:extLst>
              <a:ext uri="{FF2B5EF4-FFF2-40B4-BE49-F238E27FC236}">
                <a16:creationId xmlns:a16="http://schemas.microsoft.com/office/drawing/2014/main" id="{C3DAEA24-9BB6-7947-91E6-8CDD515A78CC}"/>
              </a:ext>
            </a:extLst>
          </p:cNvPr>
          <p:cNvCxnSpPr>
            <a:cxnSpLocks/>
          </p:cNvCxnSpPr>
          <p:nvPr/>
        </p:nvCxnSpPr>
        <p:spPr>
          <a:xfrm flipH="1">
            <a:off x="3782860" y="1402915"/>
            <a:ext cx="3118981" cy="1691014"/>
          </a:xfrm>
          <a:prstGeom prst="straightConnector1">
            <a:avLst/>
          </a:prstGeom>
          <a:ln w="28575">
            <a:solidFill>
              <a:srgbClr val="FFC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36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49DD-0C3F-E04C-9066-442F051BCDFA}"/>
              </a:ext>
            </a:extLst>
          </p:cNvPr>
          <p:cNvSpPr>
            <a:spLocks noGrp="1"/>
          </p:cNvSpPr>
          <p:nvPr>
            <p:ph type="title"/>
          </p:nvPr>
        </p:nvSpPr>
        <p:spPr>
          <a:xfrm>
            <a:off x="342900" y="44053"/>
            <a:ext cx="5431599" cy="595313"/>
          </a:xfrm>
        </p:spPr>
        <p:txBody>
          <a:bodyPr/>
          <a:lstStyle/>
          <a:p>
            <a:r>
              <a:rPr lang="en-US" dirty="0"/>
              <a:t>Operating Devices - Swipe</a:t>
            </a:r>
          </a:p>
        </p:txBody>
      </p:sp>
      <p:sp>
        <p:nvSpPr>
          <p:cNvPr id="4" name="Content Placeholder 2">
            <a:extLst>
              <a:ext uri="{FF2B5EF4-FFF2-40B4-BE49-F238E27FC236}">
                <a16:creationId xmlns:a16="http://schemas.microsoft.com/office/drawing/2014/main" id="{FFCF5DFD-F354-C64B-AE99-403B5D45E670}"/>
              </a:ext>
            </a:extLst>
          </p:cNvPr>
          <p:cNvSpPr txBox="1">
            <a:spLocks/>
          </p:cNvSpPr>
          <p:nvPr/>
        </p:nvSpPr>
        <p:spPr bwMode="auto">
          <a:xfrm>
            <a:off x="142484" y="814193"/>
            <a:ext cx="3201965" cy="417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Source Sans Pro" charset="0"/>
                <a:ea typeface="Source Sans Pro" charset="0"/>
                <a:cs typeface="Source Sans Pro"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en-US" sz="1400" b="1" i="1" dirty="0"/>
              <a:t>SWIPE</a:t>
            </a:r>
            <a:r>
              <a:rPr lang="en-US" sz="1400" dirty="0"/>
              <a:t> – Hold down the SHIFT key and drag the mouse on the device screen in the desired direction.</a:t>
            </a:r>
          </a:p>
          <a:p>
            <a:pPr defTabSz="914400"/>
            <a:endParaRPr lang="en-US" sz="1400" b="1" i="1" dirty="0"/>
          </a:p>
          <a:p>
            <a:pPr defTabSz="914400"/>
            <a:r>
              <a:rPr lang="en-US" sz="1400" b="1" i="1" dirty="0"/>
              <a:t>ABOUT SWIPE</a:t>
            </a:r>
          </a:p>
          <a:p>
            <a:pPr lvl="1" defTabSz="914400"/>
            <a:r>
              <a:rPr lang="en-US" sz="1400" i="1" dirty="0"/>
              <a:t>Marked with a </a:t>
            </a:r>
            <a:r>
              <a:rPr lang="en-US" sz="1400" b="1" i="1" dirty="0">
                <a:solidFill>
                  <a:srgbClr val="00B050"/>
                </a:solidFill>
              </a:rPr>
              <a:t>GREEN</a:t>
            </a:r>
            <a:r>
              <a:rPr lang="en-US" sz="1400" i="1" dirty="0"/>
              <a:t> line</a:t>
            </a:r>
          </a:p>
          <a:p>
            <a:pPr marL="342900" lvl="1" indent="0" defTabSz="914400">
              <a:buNone/>
            </a:pPr>
            <a:endParaRPr lang="en-US" sz="1400" i="1" dirty="0"/>
          </a:p>
          <a:p>
            <a:pPr lvl="1" defTabSz="914400"/>
            <a:endParaRPr lang="en-US" sz="1400" i="1" dirty="0"/>
          </a:p>
          <a:p>
            <a:pPr lvl="1" defTabSz="914400"/>
            <a:r>
              <a:rPr lang="en-US" sz="1400" i="1" dirty="0"/>
              <a:t>Hold down the SHIFT key and drag the mouse in the desire location (which receives the start and end coordinates and the time interval – the faster the move, the further the Scroll)</a:t>
            </a:r>
          </a:p>
          <a:p>
            <a:pPr lvl="1" defTabSz="914400"/>
            <a:endParaRPr lang="en-US" sz="1400" i="1" dirty="0"/>
          </a:p>
          <a:p>
            <a:pPr lvl="1" defTabSz="914400"/>
            <a:r>
              <a:rPr lang="en-US" sz="1400" i="1" dirty="0"/>
              <a:t>Connects Point A to Point B, with no other coordinates in between, in a straight line</a:t>
            </a:r>
          </a:p>
          <a:p>
            <a:pPr marL="0" indent="0" defTabSz="914400">
              <a:buNone/>
            </a:pPr>
            <a:endParaRPr lang="en-US" sz="1400" i="1" dirty="0"/>
          </a:p>
          <a:p>
            <a:pPr marL="0" indent="0" defTabSz="914400">
              <a:buNone/>
            </a:pPr>
            <a:endParaRPr lang="en-US" dirty="0"/>
          </a:p>
          <a:p>
            <a:pPr defTabSz="914400"/>
            <a:endParaRPr lang="en-US" dirty="0"/>
          </a:p>
        </p:txBody>
      </p:sp>
      <p:pic>
        <p:nvPicPr>
          <p:cNvPr id="5" name="Picture 4">
            <a:extLst>
              <a:ext uri="{FF2B5EF4-FFF2-40B4-BE49-F238E27FC236}">
                <a16:creationId xmlns:a16="http://schemas.microsoft.com/office/drawing/2014/main" id="{01AE134B-3C13-DE47-B709-DFF8197DC07F}"/>
              </a:ext>
            </a:extLst>
          </p:cNvPr>
          <p:cNvPicPr>
            <a:picLocks noChangeAspect="1"/>
          </p:cNvPicPr>
          <p:nvPr/>
        </p:nvPicPr>
        <p:blipFill>
          <a:blip r:embed="rId3"/>
          <a:stretch>
            <a:fillRect/>
          </a:stretch>
        </p:blipFill>
        <p:spPr>
          <a:xfrm>
            <a:off x="771469" y="2369593"/>
            <a:ext cx="1943993" cy="198242"/>
          </a:xfrm>
          <a:prstGeom prst="rect">
            <a:avLst/>
          </a:prstGeom>
        </p:spPr>
      </p:pic>
      <p:pic>
        <p:nvPicPr>
          <p:cNvPr id="9" name="Picture 8">
            <a:extLst>
              <a:ext uri="{FF2B5EF4-FFF2-40B4-BE49-F238E27FC236}">
                <a16:creationId xmlns:a16="http://schemas.microsoft.com/office/drawing/2014/main" id="{390573C5-3A2B-4A4B-ABF6-65686C977BA2}"/>
              </a:ext>
            </a:extLst>
          </p:cNvPr>
          <p:cNvPicPr>
            <a:picLocks noChangeAspect="1"/>
          </p:cNvPicPr>
          <p:nvPr/>
        </p:nvPicPr>
        <p:blipFill>
          <a:blip r:embed="rId4"/>
          <a:stretch>
            <a:fillRect/>
          </a:stretch>
        </p:blipFill>
        <p:spPr>
          <a:xfrm>
            <a:off x="5013486" y="639366"/>
            <a:ext cx="2063719" cy="42905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93593066"/>
      </p:ext>
    </p:extLst>
  </p:cSld>
  <p:clrMapOvr>
    <a:masterClrMapping/>
  </p:clrMapOvr>
</p:sld>
</file>

<file path=ppt/theme/theme1.xml><?xml version="1.0" encoding="utf-8"?>
<a:theme xmlns:a="http://schemas.openxmlformats.org/drawingml/2006/main" name="Perfecto PPT Template 2015 (Final V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rfecto PPT Template 2015" id="{2A21908C-FFED-CA42-92DC-D407144017BC}" vid="{D5AF685B-7E25-894E-A94C-5418D93B489D}"/>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rfecto PPT Template 2015" id="{2A21908C-FFED-CA42-92DC-D407144017BC}" vid="{D5AF685B-7E25-894E-A94C-5418D93B489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F214C403D2884698585B04F0C9EFEB" ma:contentTypeVersion="17" ma:contentTypeDescription="Create a new document." ma:contentTypeScope="" ma:versionID="e1a0d5c62c1ac535c9d3634498265420">
  <xsd:schema xmlns:xsd="http://www.w3.org/2001/XMLSchema" xmlns:xs="http://www.w3.org/2001/XMLSchema" xmlns:p="http://schemas.microsoft.com/office/2006/metadata/properties" xmlns:ns2="972698c4-214c-4832-b82a-2422ff8e5173" xmlns:ns3="7b8596e7-3cac-4d6c-91fd-39b1618125fc" targetNamespace="http://schemas.microsoft.com/office/2006/metadata/properties" ma:root="true" ma:fieldsID="2fa023a7900effa46203ee4f9a333910" ns2:_="" ns3:_="">
    <xsd:import namespace="972698c4-214c-4832-b82a-2422ff8e5173"/>
    <xsd:import namespace="7b8596e7-3cac-4d6c-91fd-39b1618125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698c4-214c-4832-b82a-2422ff8e5173"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AutoTags" ma:index="6"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596e7-3cac-4d6c-91fd-39b1618125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08E6D0-C997-43D2-9491-7DB9CAC70B8B}">
  <ds:schemaRefs>
    <ds:schemaRef ds:uri="3a13d125-ada3-46fb-a8f2-bcc2bdd31529"/>
    <ds:schemaRef ds:uri="http://purl.org/dc/term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1d7dca9a-e7fe-4e70-b427-b999408283d8"/>
    <ds:schemaRef ds:uri="b39354ad-55e5-406b-bc55-b3dc027a4d5e"/>
    <ds:schemaRef ds:uri="http://www.w3.org/XML/1998/namespace"/>
    <ds:schemaRef ds:uri="http://purl.org/dc/dcmitype/"/>
  </ds:schemaRefs>
</ds:datastoreItem>
</file>

<file path=customXml/itemProps2.xml><?xml version="1.0" encoding="utf-8"?>
<ds:datastoreItem xmlns:ds="http://schemas.openxmlformats.org/officeDocument/2006/customXml" ds:itemID="{8070E8D3-3CE7-4E31-B838-04C6483B621A}">
  <ds:schemaRefs>
    <ds:schemaRef ds:uri="http://schemas.microsoft.com/sharepoint/v3/contenttype/forms"/>
  </ds:schemaRefs>
</ds:datastoreItem>
</file>

<file path=customXml/itemProps3.xml><?xml version="1.0" encoding="utf-8"?>
<ds:datastoreItem xmlns:ds="http://schemas.openxmlformats.org/officeDocument/2006/customXml" ds:itemID="{F8A2B6A3-57C7-45D8-876C-E76C9121EE17}"/>
</file>

<file path=docProps/app.xml><?xml version="1.0" encoding="utf-8"?>
<Properties xmlns="http://schemas.openxmlformats.org/officeDocument/2006/extended-properties" xmlns:vt="http://schemas.openxmlformats.org/officeDocument/2006/docPropsVTypes">
  <Template>Perfecto PPT Template 2015 (Final V2)</Template>
  <TotalTime>32819</TotalTime>
  <Words>2801</Words>
  <Application>Microsoft Office PowerPoint</Application>
  <PresentationFormat>On-screen Show (16:9)</PresentationFormat>
  <Paragraphs>448</Paragraphs>
  <Slides>27</Slides>
  <Notes>25</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Perfecto PPT Template 2015 (Final V2)</vt:lpstr>
      <vt:lpstr>3_Office Theme</vt:lpstr>
      <vt:lpstr>Working with Devices</vt:lpstr>
      <vt:lpstr>Agenda</vt:lpstr>
      <vt:lpstr>Using Cloud Devices</vt:lpstr>
      <vt:lpstr>Selecting a Device</vt:lpstr>
      <vt:lpstr>Reserving a Device</vt:lpstr>
      <vt:lpstr>Editing or Deleting a Reservation</vt:lpstr>
      <vt:lpstr>Operating Devices</vt:lpstr>
      <vt:lpstr>Operating Devices - Key Press / Touch</vt:lpstr>
      <vt:lpstr>Operating Devices - Swipe</vt:lpstr>
      <vt:lpstr>Operating Devices – Scroll / Drag</vt:lpstr>
      <vt:lpstr>Text Entry</vt:lpstr>
      <vt:lpstr>Key Features to Know About: Device Rotate, Device Information, Device Audio</vt:lpstr>
      <vt:lpstr>Restart and Recovery</vt:lpstr>
      <vt:lpstr>Screenshots</vt:lpstr>
      <vt:lpstr>Cloud Services</vt:lpstr>
      <vt:lpstr>Websites Services</vt:lpstr>
      <vt:lpstr>Widgets</vt:lpstr>
      <vt:lpstr>Applications  Widgets</vt:lpstr>
      <vt:lpstr>Install Application Wizard</vt:lpstr>
      <vt:lpstr>Working in a Team – Sharing a Session</vt:lpstr>
      <vt:lpstr>Recording a Session</vt:lpstr>
      <vt:lpstr>Other Functionality - Logs</vt:lpstr>
      <vt:lpstr>Other Functionality – File System</vt:lpstr>
      <vt:lpstr>Other Functionality – Network </vt:lpstr>
      <vt:lpstr>Other Functionality – Set and Reset Device Location</vt:lpstr>
      <vt:lpstr>Resources</vt:lpstr>
      <vt:lpstr>Thank You</vt:lpstr>
    </vt:vector>
  </TitlesOfParts>
  <Company>Perfecto Mobile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  Willis</dc:creator>
  <cp:lastModifiedBy>Yaron White</cp:lastModifiedBy>
  <cp:revision>623</cp:revision>
  <cp:lastPrinted>2018-02-23T16:40:49Z</cp:lastPrinted>
  <dcterms:created xsi:type="dcterms:W3CDTF">2014-09-02T15:05:15Z</dcterms:created>
  <dcterms:modified xsi:type="dcterms:W3CDTF">2019-10-03T12:37:35Z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0x01010056F214C403D2884698585B04F0C9EFEB</vt:lpwstr>
  </property>
</Properties>
</file>